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0" r:id="rId4"/>
    <p:sldId id="423" r:id="rId5"/>
    <p:sldId id="441" r:id="rId6"/>
    <p:sldId id="442" r:id="rId7"/>
    <p:sldId id="443" r:id="rId8"/>
    <p:sldId id="444" r:id="rId9"/>
    <p:sldId id="445" r:id="rId10"/>
    <p:sldId id="327" r:id="rId11"/>
    <p:sldId id="351" r:id="rId13"/>
    <p:sldId id="352" r:id="rId14"/>
    <p:sldId id="353" r:id="rId15"/>
    <p:sldId id="446" r:id="rId16"/>
    <p:sldId id="447" r:id="rId17"/>
    <p:sldId id="448" r:id="rId18"/>
    <p:sldId id="449" r:id="rId19"/>
    <p:sldId id="450" r:id="rId20"/>
    <p:sldId id="451" r:id="rId21"/>
    <p:sldId id="452" r:id="rId22"/>
    <p:sldId id="453" r:id="rId23"/>
    <p:sldId id="424" r:id="rId24"/>
    <p:sldId id="26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70" d="100"/>
          <a:sy n="70" d="100"/>
        </p:scale>
        <p:origin x="486" y="45"/>
      </p:cViewPr>
      <p:guideLst>
        <p:guide orient="horz" pos="-28"/>
        <p:guide pos="770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EEE461-41DB-4DF9-A1AC-E0AD990EAB72}" type="slidenum">
              <a:rPr kumimoji="0" lang="zh-CN" altLang="en-US" sz="1200" b="0" i="0" u="none" strike="noStrike" kern="1200" cap="none" spc="0" normalizeH="0" baseline="0" noProof="0" smtClean="0">
                <a:ln>
                  <a:noFill/>
                </a:ln>
                <a:solidFill>
                  <a:prstClr val="black"/>
                </a:solidFill>
                <a:effectLst/>
                <a:uLnTx/>
                <a:uFillTx/>
                <a:latin typeface="阿里巴巴普惠体" panose="00020600040101010101" charset="-122"/>
                <a:ea typeface="宋体"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阿里巴巴普惠体" panose="00020600040101010101" charset="-122"/>
              <a:ea typeface="宋体"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365125"/>
            <a:ext cx="10515600" cy="1325563"/>
          </a:xfrm>
          <a:prstGeom prst="rect">
            <a:avLst/>
          </a:prstGeom>
        </p:spPr>
        <p:txBody>
          <a:bodyPr/>
          <a:lstStyle>
            <a:lvl1pPr>
              <a:defRPr>
                <a:ea typeface="阿里巴巴普惠体" panose="00020600040101010101"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7" name="日期占位符 1"/>
          <p:cNvSpPr>
            <a:spLocks noGrp="true"/>
          </p:cNvSpPr>
          <p:nvPr>
            <p:ph type="dt" sz="half" idx="2"/>
          </p:nvPr>
        </p:nvSpPr>
        <p:spPr>
          <a:xfrm>
            <a:off x="609600" y="6356351"/>
            <a:ext cx="2844800" cy="366184"/>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80604020202020204" pitchFamily="34" charset="0"/>
              <a:buNone/>
              <a:defRPr/>
            </a:pPr>
            <a:fld id="{801AAC36-F64A-49F6-A732-B21729AE772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true"/>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8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itchFamily="34" charset="0"/>
              <a:ea typeface="宋体" pitchFamily="2" charset="-122"/>
              <a:cs typeface="+mn-cs"/>
            </a:endParaRPr>
          </a:p>
        </p:txBody>
      </p:sp>
      <p:sp>
        <p:nvSpPr>
          <p:cNvPr id="9" name="灯片编号占位符 3"/>
          <p:cNvSpPr>
            <a:spLocks noGrp="true"/>
          </p:cNvSpPr>
          <p:nvPr>
            <p:ph type="sldNum" sz="quarter" idx="4"/>
          </p:nvPr>
        </p:nvSpPr>
        <p:spPr>
          <a:xfrm>
            <a:off x="8737600" y="6356351"/>
            <a:ext cx="2844800" cy="366184"/>
          </a:xfrm>
          <a:prstGeom prst="rect">
            <a:avLst/>
          </a:prstGeom>
        </p:spPr>
        <p:txBody>
          <a:bodyPr vert="horz" wrap="square" lIns="91440" tIns="45720" rIns="91440" bIns="45720" numCol="1" anchor="ctr" anchorCtr="false" compatLnSpc="true"/>
          <a:p>
            <a:pPr algn="r" eaLnBrk="1" hangingPunct="1">
              <a:buNone/>
            </a:pPr>
            <a:fld id="{9A0DB2DC-4C9A-4742-B13C-FB6460FD3503}" type="slidenum">
              <a:rPr lang="zh-CN" altLang="en-US" dirty="0"/>
            </a:fld>
            <a:endParaRPr lang="zh-CN" altLang="en-US" dirty="0"/>
          </a:p>
        </p:txBody>
      </p:sp>
    </p:spTree>
  </p:cSld>
  <p:clrMapOvr>
    <a:masterClrMapping/>
  </p:clrMapOvr>
  <p:transition advTm="0">
    <p:push dir="u"/>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slide" Target="slide21.xml"/><Relationship Id="rId8" Type="http://schemas.openxmlformats.org/officeDocument/2006/relationships/slide" Target="slide18.xml"/><Relationship Id="rId7" Type="http://schemas.openxmlformats.org/officeDocument/2006/relationships/slide" Target="slide14.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4.xml"/><Relationship Id="rId3" Type="http://schemas.openxmlformats.org/officeDocument/2006/relationships/image" Target="../media/image1.svg"/><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slideLayout" Target="../slideLayouts/slideLayout3.xml"/><Relationship Id="rId26" Type="http://schemas.openxmlformats.org/officeDocument/2006/relationships/image" Target="../media/image2.svg"/><Relationship Id="rId25" Type="http://schemas.openxmlformats.org/officeDocument/2006/relationships/image" Target="../media/image5.png"/><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7" Type="http://schemas.openxmlformats.org/officeDocument/2006/relationships/slideLayout" Target="../slideLayouts/slideLayout3.xml"/><Relationship Id="rId26" Type="http://schemas.openxmlformats.org/officeDocument/2006/relationships/image" Target="../media/image2.svg"/><Relationship Id="rId25" Type="http://schemas.openxmlformats.org/officeDocument/2006/relationships/image" Target="../media/image5.png"/><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7" Type="http://schemas.openxmlformats.org/officeDocument/2006/relationships/slideLayout" Target="../slideLayouts/slideLayout3.xml"/><Relationship Id="rId26" Type="http://schemas.openxmlformats.org/officeDocument/2006/relationships/image" Target="../media/image2.svg"/><Relationship Id="rId25" Type="http://schemas.openxmlformats.org/officeDocument/2006/relationships/image" Target="../media/image5.png"/><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7" Type="http://schemas.openxmlformats.org/officeDocument/2006/relationships/slideLayout" Target="../slideLayouts/slideLayout3.xml"/><Relationship Id="rId26" Type="http://schemas.openxmlformats.org/officeDocument/2006/relationships/image" Target="../media/image2.svg"/><Relationship Id="rId25" Type="http://schemas.openxmlformats.org/officeDocument/2006/relationships/image" Target="../media/image5.png"/><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tags" Target="../tags/tag74.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7" Type="http://schemas.openxmlformats.org/officeDocument/2006/relationships/slideLayout" Target="../slideLayouts/slideLayout3.xml"/><Relationship Id="rId26" Type="http://schemas.openxmlformats.org/officeDocument/2006/relationships/image" Target="../media/image2.svg"/><Relationship Id="rId25" Type="http://schemas.openxmlformats.org/officeDocument/2006/relationships/image" Target="../media/image5.png"/><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2.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截图_20220602153516"/>
          <p:cNvPicPr>
            <a:picLocks noChangeAspect="true"/>
          </p:cNvPicPr>
          <p:nvPr/>
        </p:nvPicPr>
        <p:blipFill>
          <a:blip r:embed="rId1"/>
          <a:stretch>
            <a:fillRect/>
          </a:stretch>
        </p:blipFill>
        <p:spPr>
          <a:xfrm>
            <a:off x="14605" y="-38735"/>
            <a:ext cx="13362305" cy="6893560"/>
          </a:xfrm>
          <a:prstGeom prst="rect">
            <a:avLst/>
          </a:prstGeom>
        </p:spPr>
      </p:pic>
      <p:sp>
        <p:nvSpPr>
          <p:cNvPr id="8" name="圆角矩形 7"/>
          <p:cNvSpPr/>
          <p:nvPr/>
        </p:nvSpPr>
        <p:spPr>
          <a:xfrm>
            <a:off x="2638436" y="3223082"/>
            <a:ext cx="7272000" cy="36920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cs typeface="+mn-ea"/>
                <a:sym typeface="+mn-lt"/>
              </a:rPr>
              <a:t>工业篇（三）</a:t>
            </a:r>
            <a:endParaRPr lang="zh-CN" altLang="en-US" sz="2400">
              <a:cs typeface="+mn-ea"/>
              <a:sym typeface="+mn-lt"/>
            </a:endParaRPr>
          </a:p>
        </p:txBody>
      </p:sp>
      <p:sp>
        <p:nvSpPr>
          <p:cNvPr id="7" name="矩形 6"/>
          <p:cNvSpPr/>
          <p:nvPr/>
        </p:nvSpPr>
        <p:spPr>
          <a:xfrm>
            <a:off x="986042" y="3232083"/>
            <a:ext cx="8767037" cy="386080"/>
          </a:xfrm>
          <a:prstGeom prst="rect">
            <a:avLst/>
          </a:prstGeom>
          <a:noFill/>
        </p:spPr>
        <p:txBody>
          <a:bodyPr wrap="square">
            <a:spAutoFit/>
          </a:bodyPr>
          <a:p>
            <a:pPr algn="ctr">
              <a:lnSpc>
                <a:spcPct val="120000"/>
              </a:lnSpc>
            </a:pPr>
            <a:r>
              <a:rPr lang="zh-CN" altLang="en-US" sz="1600" dirty="0" smtClean="0">
                <a:solidFill>
                  <a:schemeClr val="bg1"/>
                </a:solidFill>
                <a:cs typeface="+mn-ea"/>
                <a:sym typeface="+mn-lt"/>
              </a:rPr>
              <a:t> </a:t>
            </a:r>
            <a:endParaRPr lang="en-US" altLang="zh-CN" sz="1600" dirty="0">
              <a:solidFill>
                <a:schemeClr val="bg1"/>
              </a:solidFill>
              <a:cs typeface="+mn-ea"/>
              <a:sym typeface="+mn-lt"/>
            </a:endParaRPr>
          </a:p>
        </p:txBody>
      </p:sp>
      <p:sp>
        <p:nvSpPr>
          <p:cNvPr id="18" name="文本框 17"/>
          <p:cNvSpPr txBox="true"/>
          <p:nvPr/>
        </p:nvSpPr>
        <p:spPr>
          <a:xfrm>
            <a:off x="2903026" y="3792689"/>
            <a:ext cx="6741549" cy="645160"/>
          </a:xfrm>
          <a:prstGeom prst="rect">
            <a:avLst/>
          </a:prstGeom>
          <a:noFill/>
        </p:spPr>
        <p:txBody>
          <a:bodyPr wrap="square" rtlCol="0">
            <a:spAutoFit/>
          </a:bodyPr>
          <a:p>
            <a:pPr algn="ctr">
              <a:lnSpc>
                <a:spcPct val="150000"/>
              </a:lnSpc>
            </a:pPr>
            <a:r>
              <a:rPr lang="zh-CN" altLang="en-US" sz="2400" dirty="0">
                <a:solidFill>
                  <a:schemeClr val="accent5">
                    <a:lumMod val="50000"/>
                  </a:schemeClr>
                </a:solidFill>
                <a:cs typeface="+mn-ea"/>
                <a:sym typeface="+mn-lt"/>
              </a:rPr>
              <a:t>新乡市财政局</a:t>
            </a:r>
            <a:r>
              <a:rPr lang="en-US" altLang="zh-CN" sz="2400" dirty="0" smtClean="0">
                <a:solidFill>
                  <a:schemeClr val="accent5">
                    <a:lumMod val="50000"/>
                  </a:schemeClr>
                </a:solidFill>
                <a:cs typeface="+mn-ea"/>
                <a:sym typeface="+mn-lt"/>
              </a:rPr>
              <a:t>   </a:t>
            </a:r>
            <a:endParaRPr lang="en-US" altLang="zh-CN" sz="2400" dirty="0">
              <a:solidFill>
                <a:schemeClr val="accent5">
                  <a:lumMod val="50000"/>
                </a:schemeClr>
              </a:solidFill>
              <a:cs typeface="+mn-ea"/>
              <a:sym typeface="+mn-lt"/>
            </a:endParaRPr>
          </a:p>
        </p:txBody>
      </p:sp>
      <p:sp>
        <p:nvSpPr>
          <p:cNvPr id="22" name="标题 1"/>
          <p:cNvSpPr>
            <a:spLocks noGrp="true"/>
          </p:cNvSpPr>
          <p:nvPr/>
        </p:nvSpPr>
        <p:spPr>
          <a:xfrm>
            <a:off x="1697924" y="1332420"/>
            <a:ext cx="9153024" cy="17660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8000" b="1" i="0" dirty="0" smtClean="0">
                <a:solidFill>
                  <a:schemeClr val="bg1"/>
                </a:solidFill>
                <a:effectLst>
                  <a:outerShdw blurRad="50800" dist="38100" algn="l" rotWithShape="0">
                    <a:prstClr val="black">
                      <a:alpha val="16000"/>
                    </a:prstClr>
                  </a:outerShdw>
                </a:effectLst>
                <a:latin typeface="思源宋体 CN Heavy" panose="02020900000000000000" charset="-122"/>
                <a:ea typeface="思源宋体 CN Heavy" panose="02020900000000000000" charset="-122"/>
                <a:cs typeface="+mn-ea"/>
                <a:sym typeface="+mn-lt"/>
              </a:rPr>
              <a:t>惠企政策宣传</a:t>
            </a:r>
            <a:endParaRPr lang="zh-CN" altLang="en-US" sz="8000" b="1" i="0" dirty="0" smtClean="0">
              <a:solidFill>
                <a:schemeClr val="bg1"/>
              </a:solidFill>
              <a:effectLst>
                <a:outerShdw blurRad="50800" dist="38100" algn="l" rotWithShape="0">
                  <a:prstClr val="black">
                    <a:alpha val="16000"/>
                  </a:prstClr>
                </a:outerShdw>
              </a:effectLst>
              <a:latin typeface="思源宋体 CN Heavy" panose="02020900000000000000" charset="-122"/>
              <a:ea typeface="思源宋体 CN Heavy" panose="02020900000000000000" charset="-122"/>
              <a:cs typeface="+mn-ea"/>
              <a:sym typeface="+mn-lt"/>
            </a:endParaRPr>
          </a:p>
        </p:txBody>
      </p:sp>
      <p:grpSp>
        <p:nvGrpSpPr>
          <p:cNvPr id="89" name="组合 88"/>
          <p:cNvGrpSpPr/>
          <p:nvPr/>
        </p:nvGrpSpPr>
        <p:grpSpPr>
          <a:xfrm>
            <a:off x="4484371" y="4846955"/>
            <a:ext cx="3579495" cy="374650"/>
            <a:chOff x="1779" y="7351"/>
            <a:chExt cx="5637" cy="590"/>
          </a:xfrm>
        </p:grpSpPr>
        <p:sp>
          <p:nvSpPr>
            <p:cNvPr id="64" name="文本框 63"/>
            <p:cNvSpPr txBox="true"/>
            <p:nvPr/>
          </p:nvSpPr>
          <p:spPr>
            <a:xfrm>
              <a:off x="2353" y="7422"/>
              <a:ext cx="1128" cy="483"/>
            </a:xfrm>
            <a:prstGeom prst="rect">
              <a:avLst/>
            </a:prstGeom>
            <a:noFill/>
          </p:spPr>
          <p:txBody>
            <a:bodyPr wrap="none" rtlCol="0">
              <a:spAutoFit/>
            </a:bodyPr>
            <a:lstStyle/>
            <a:p>
              <a:r>
                <a:rPr lang="zh-CN" altLang="en-US" sz="1400" dirty="0">
                  <a:gradFill>
                    <a:gsLst>
                      <a:gs pos="0">
                        <a:srgbClr val="007BD3"/>
                      </a:gs>
                      <a:gs pos="100000">
                        <a:srgbClr val="034373"/>
                      </a:gs>
                    </a:gsLst>
                    <a:lin scaled="false"/>
                  </a:gradFill>
                  <a:latin typeface="阿里巴巴普惠体" panose="00020600040101010101" charset="-122"/>
                  <a:ea typeface="阿里巴巴普惠体" panose="00020600040101010101" charset="-122"/>
                  <a:sym typeface="Segoe UI" panose="020B0502040204020203" pitchFamily="34" charset="0"/>
                </a:rPr>
                <a:t>企业科</a:t>
              </a:r>
              <a:endParaRPr lang="zh-CN" altLang="en-US" sz="1400" dirty="0">
                <a:gradFill>
                  <a:gsLst>
                    <a:gs pos="0">
                      <a:srgbClr val="007BD3"/>
                    </a:gs>
                    <a:gs pos="100000">
                      <a:srgbClr val="034373"/>
                    </a:gs>
                  </a:gsLst>
                  <a:lin scaled="false"/>
                </a:gradFill>
                <a:latin typeface="阿里巴巴普惠体" panose="00020600040101010101" charset="-122"/>
                <a:ea typeface="阿里巴巴普惠体" panose="00020600040101010101" charset="-122"/>
                <a:sym typeface="Segoe UI" panose="020B0502040204020203" pitchFamily="34" charset="0"/>
              </a:endParaRPr>
            </a:p>
          </p:txBody>
        </p:sp>
        <p:grpSp>
          <p:nvGrpSpPr>
            <p:cNvPr id="87" name="组合 86"/>
            <p:cNvGrpSpPr/>
            <p:nvPr/>
          </p:nvGrpSpPr>
          <p:grpSpPr>
            <a:xfrm>
              <a:off x="1779" y="7351"/>
              <a:ext cx="570" cy="590"/>
              <a:chOff x="1779" y="7367"/>
              <a:chExt cx="570" cy="590"/>
            </a:xfrm>
          </p:grpSpPr>
          <p:sp>
            <p:nvSpPr>
              <p:cNvPr id="63" name="矩形: 圆角 62"/>
              <p:cNvSpPr/>
              <p:nvPr/>
            </p:nvSpPr>
            <p:spPr>
              <a:xfrm>
                <a:off x="1779" y="7367"/>
                <a:ext cx="571" cy="591"/>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charset="-122"/>
                  <a:ea typeface="阿里巴巴普惠体" panose="00020600040101010101" charset="-122"/>
                  <a:sym typeface="Segoe UI" panose="020B0502040204020203" pitchFamily="34" charset="0"/>
                </a:endParaRPr>
              </a:p>
            </p:txBody>
          </p:sp>
          <p:sp>
            <p:nvSpPr>
              <p:cNvPr id="26" name="Freeform 13"/>
              <p:cNvSpPr>
                <a:spLocks noEditPoints="true"/>
              </p:cNvSpPr>
              <p:nvPr/>
            </p:nvSpPr>
            <p:spPr bwMode="auto">
              <a:xfrm>
                <a:off x="1916" y="7486"/>
                <a:ext cx="306" cy="317"/>
              </a:xfrm>
              <a:custGeom>
                <a:avLst/>
                <a:gdLst>
                  <a:gd name="T0" fmla="*/ 481 w 633"/>
                  <a:gd name="T1" fmla="*/ 171 h 653"/>
                  <a:gd name="T2" fmla="*/ 482 w 633"/>
                  <a:gd name="T3" fmla="*/ 302 h 653"/>
                  <a:gd name="T4" fmla="*/ 483 w 633"/>
                  <a:gd name="T5" fmla="*/ 226 h 653"/>
                  <a:gd name="T6" fmla="*/ 465 w 633"/>
                  <a:gd name="T7" fmla="*/ 461 h 653"/>
                  <a:gd name="T8" fmla="*/ 465 w 633"/>
                  <a:gd name="T9" fmla="*/ 653 h 653"/>
                  <a:gd name="T10" fmla="*/ 465 w 633"/>
                  <a:gd name="T11" fmla="*/ 535 h 653"/>
                  <a:gd name="T12" fmla="*/ 465 w 633"/>
                  <a:gd name="T13" fmla="*/ 94 h 653"/>
                  <a:gd name="T14" fmla="*/ 447 w 633"/>
                  <a:gd name="T15" fmla="*/ 305 h 653"/>
                  <a:gd name="T16" fmla="*/ 458 w 633"/>
                  <a:gd name="T17" fmla="*/ 321 h 653"/>
                  <a:gd name="T18" fmla="*/ 437 w 633"/>
                  <a:gd name="T19" fmla="*/ 185 h 653"/>
                  <a:gd name="T20" fmla="*/ 408 w 633"/>
                  <a:gd name="T21" fmla="*/ 25 h 653"/>
                  <a:gd name="T22" fmla="*/ 465 w 633"/>
                  <a:gd name="T23" fmla="*/ 461 h 653"/>
                  <a:gd name="T24" fmla="*/ 465 w 633"/>
                  <a:gd name="T25" fmla="*/ 571 h 653"/>
                  <a:gd name="T26" fmla="*/ 411 w 633"/>
                  <a:gd name="T27" fmla="*/ 459 h 653"/>
                  <a:gd name="T28" fmla="*/ 465 w 633"/>
                  <a:gd name="T29" fmla="*/ 653 h 653"/>
                  <a:gd name="T30" fmla="*/ 418 w 633"/>
                  <a:gd name="T31" fmla="*/ 652 h 653"/>
                  <a:gd name="T32" fmla="*/ 465 w 633"/>
                  <a:gd name="T33" fmla="*/ 653 h 653"/>
                  <a:gd name="T34" fmla="*/ 408 w 633"/>
                  <a:gd name="T35" fmla="*/ 125 h 653"/>
                  <a:gd name="T36" fmla="*/ 316 w 633"/>
                  <a:gd name="T37" fmla="*/ 0 h 653"/>
                  <a:gd name="T38" fmla="*/ 406 w 633"/>
                  <a:gd name="T39" fmla="*/ 392 h 653"/>
                  <a:gd name="T40" fmla="*/ 408 w 633"/>
                  <a:gd name="T41" fmla="*/ 456 h 653"/>
                  <a:gd name="T42" fmla="*/ 316 w 633"/>
                  <a:gd name="T43" fmla="*/ 371 h 653"/>
                  <a:gd name="T44" fmla="*/ 408 w 633"/>
                  <a:gd name="T45" fmla="*/ 340 h 653"/>
                  <a:gd name="T46" fmla="*/ 316 w 633"/>
                  <a:gd name="T47" fmla="*/ 653 h 653"/>
                  <a:gd name="T48" fmla="*/ 331 w 633"/>
                  <a:gd name="T49" fmla="*/ 652 h 653"/>
                  <a:gd name="T50" fmla="*/ 370 w 633"/>
                  <a:gd name="T51" fmla="*/ 549 h 653"/>
                  <a:gd name="T52" fmla="*/ 330 w 633"/>
                  <a:gd name="T53" fmla="*/ 562 h 653"/>
                  <a:gd name="T54" fmla="*/ 408 w 633"/>
                  <a:gd name="T55" fmla="*/ 473 h 653"/>
                  <a:gd name="T56" fmla="*/ 408 w 633"/>
                  <a:gd name="T57" fmla="*/ 604 h 653"/>
                  <a:gd name="T58" fmla="*/ 227 w 633"/>
                  <a:gd name="T59" fmla="*/ 395 h 653"/>
                  <a:gd name="T60" fmla="*/ 225 w 633"/>
                  <a:gd name="T61" fmla="*/ 343 h 653"/>
                  <a:gd name="T62" fmla="*/ 315 w 633"/>
                  <a:gd name="T63" fmla="*/ 371 h 653"/>
                  <a:gd name="T64" fmla="*/ 245 w 633"/>
                  <a:gd name="T65" fmla="*/ 415 h 653"/>
                  <a:gd name="T66" fmla="*/ 225 w 633"/>
                  <a:gd name="T67" fmla="*/ 28 h 653"/>
                  <a:gd name="T68" fmla="*/ 225 w 633"/>
                  <a:gd name="T69" fmla="*/ 136 h 653"/>
                  <a:gd name="T70" fmla="*/ 225 w 633"/>
                  <a:gd name="T71" fmla="*/ 653 h 653"/>
                  <a:gd name="T72" fmla="*/ 225 w 633"/>
                  <a:gd name="T73" fmla="*/ 589 h 653"/>
                  <a:gd name="T74" fmla="*/ 299 w 633"/>
                  <a:gd name="T75" fmla="*/ 598 h 653"/>
                  <a:gd name="T76" fmla="*/ 263 w 633"/>
                  <a:gd name="T77" fmla="*/ 551 h 653"/>
                  <a:gd name="T78" fmla="*/ 316 w 633"/>
                  <a:gd name="T79" fmla="*/ 464 h 653"/>
                  <a:gd name="T80" fmla="*/ 302 w 633"/>
                  <a:gd name="T81" fmla="*/ 652 h 653"/>
                  <a:gd name="T82" fmla="*/ 166 w 633"/>
                  <a:gd name="T83" fmla="*/ 462 h 653"/>
                  <a:gd name="T84" fmla="*/ 225 w 633"/>
                  <a:gd name="T85" fmla="*/ 454 h 653"/>
                  <a:gd name="T86" fmla="*/ 225 w 633"/>
                  <a:gd name="T87" fmla="*/ 589 h 653"/>
                  <a:gd name="T88" fmla="*/ 166 w 633"/>
                  <a:gd name="T89" fmla="*/ 540 h 653"/>
                  <a:gd name="T90" fmla="*/ 221 w 633"/>
                  <a:gd name="T91" fmla="*/ 386 h 653"/>
                  <a:gd name="T92" fmla="*/ 166 w 633"/>
                  <a:gd name="T93" fmla="*/ 291 h 653"/>
                  <a:gd name="T94" fmla="*/ 166 w 633"/>
                  <a:gd name="T95" fmla="*/ 194 h 653"/>
                  <a:gd name="T96" fmla="*/ 225 w 633"/>
                  <a:gd name="T97" fmla="*/ 136 h 653"/>
                  <a:gd name="T98" fmla="*/ 194 w 633"/>
                  <a:gd name="T99" fmla="*/ 179 h 653"/>
                  <a:gd name="T100" fmla="*/ 225 w 633"/>
                  <a:gd name="T101" fmla="*/ 343 h 653"/>
                  <a:gd name="T102" fmla="*/ 225 w 633"/>
                  <a:gd name="T103" fmla="*/ 605 h 653"/>
                  <a:gd name="T104" fmla="*/ 166 w 633"/>
                  <a:gd name="T105" fmla="*/ 585 h 653"/>
                  <a:gd name="T106" fmla="*/ 23 w 633"/>
                  <a:gd name="T107" fmla="*/ 653 h 653"/>
                  <a:gd name="T108" fmla="*/ 166 w 633"/>
                  <a:gd name="T109" fmla="*/ 540 h 653"/>
                  <a:gd name="T110" fmla="*/ 166 w 633"/>
                  <a:gd name="T111" fmla="*/ 653 h 653"/>
                  <a:gd name="T112" fmla="*/ 150 w 633"/>
                  <a:gd name="T113" fmla="*/ 302 h 653"/>
                  <a:gd name="T114" fmla="*/ 151 w 633"/>
                  <a:gd name="T115" fmla="*/ 171 h 653"/>
                  <a:gd name="T116" fmla="*/ 166 w 633"/>
                  <a:gd name="T117" fmla="*/ 194 h 653"/>
                  <a:gd name="T118" fmla="*/ 166 w 633"/>
                  <a:gd name="T119" fmla="*/ 31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 h="653">
                    <a:moveTo>
                      <a:pt x="465" y="94"/>
                    </a:moveTo>
                    <a:cubicBezTo>
                      <a:pt x="471" y="108"/>
                      <a:pt x="475" y="123"/>
                      <a:pt x="476" y="141"/>
                    </a:cubicBezTo>
                    <a:cubicBezTo>
                      <a:pt x="479" y="151"/>
                      <a:pt x="480" y="161"/>
                      <a:pt x="481" y="171"/>
                    </a:cubicBezTo>
                    <a:cubicBezTo>
                      <a:pt x="492" y="182"/>
                      <a:pt x="498" y="198"/>
                      <a:pt x="501" y="215"/>
                    </a:cubicBezTo>
                    <a:cubicBezTo>
                      <a:pt x="503" y="230"/>
                      <a:pt x="503" y="246"/>
                      <a:pt x="500" y="261"/>
                    </a:cubicBezTo>
                    <a:cubicBezTo>
                      <a:pt x="497" y="277"/>
                      <a:pt x="491" y="291"/>
                      <a:pt x="482" y="302"/>
                    </a:cubicBezTo>
                    <a:cubicBezTo>
                      <a:pt x="478" y="309"/>
                      <a:pt x="472" y="314"/>
                      <a:pt x="465" y="318"/>
                    </a:cubicBezTo>
                    <a:cubicBezTo>
                      <a:pt x="465" y="293"/>
                      <a:pt x="465" y="293"/>
                      <a:pt x="465" y="293"/>
                    </a:cubicBezTo>
                    <a:cubicBezTo>
                      <a:pt x="479" y="278"/>
                      <a:pt x="485" y="251"/>
                      <a:pt x="483" y="226"/>
                    </a:cubicBezTo>
                    <a:cubicBezTo>
                      <a:pt x="482" y="203"/>
                      <a:pt x="472" y="192"/>
                      <a:pt x="465" y="198"/>
                    </a:cubicBezTo>
                    <a:cubicBezTo>
                      <a:pt x="465" y="94"/>
                      <a:pt x="465" y="94"/>
                      <a:pt x="465" y="94"/>
                    </a:cubicBezTo>
                    <a:close/>
                    <a:moveTo>
                      <a:pt x="465" y="461"/>
                    </a:moveTo>
                    <a:cubicBezTo>
                      <a:pt x="539" y="489"/>
                      <a:pt x="633" y="501"/>
                      <a:pt x="631" y="590"/>
                    </a:cubicBezTo>
                    <a:cubicBezTo>
                      <a:pt x="630" y="610"/>
                      <a:pt x="622" y="632"/>
                      <a:pt x="609" y="653"/>
                    </a:cubicBezTo>
                    <a:cubicBezTo>
                      <a:pt x="465" y="653"/>
                      <a:pt x="465" y="653"/>
                      <a:pt x="465" y="653"/>
                    </a:cubicBezTo>
                    <a:cubicBezTo>
                      <a:pt x="465" y="586"/>
                      <a:pt x="465" y="586"/>
                      <a:pt x="465" y="586"/>
                    </a:cubicBezTo>
                    <a:cubicBezTo>
                      <a:pt x="479" y="581"/>
                      <a:pt x="479" y="581"/>
                      <a:pt x="479" y="581"/>
                    </a:cubicBezTo>
                    <a:cubicBezTo>
                      <a:pt x="465" y="535"/>
                      <a:pt x="465" y="535"/>
                      <a:pt x="465" y="535"/>
                    </a:cubicBezTo>
                    <a:lnTo>
                      <a:pt x="465" y="461"/>
                    </a:lnTo>
                    <a:close/>
                    <a:moveTo>
                      <a:pt x="408" y="25"/>
                    </a:moveTo>
                    <a:cubicBezTo>
                      <a:pt x="433" y="41"/>
                      <a:pt x="453" y="64"/>
                      <a:pt x="465" y="94"/>
                    </a:cubicBezTo>
                    <a:cubicBezTo>
                      <a:pt x="465" y="198"/>
                      <a:pt x="465" y="198"/>
                      <a:pt x="465" y="198"/>
                    </a:cubicBezTo>
                    <a:cubicBezTo>
                      <a:pt x="461" y="202"/>
                      <a:pt x="458" y="211"/>
                      <a:pt x="458" y="227"/>
                    </a:cubicBezTo>
                    <a:cubicBezTo>
                      <a:pt x="459" y="256"/>
                      <a:pt x="453" y="282"/>
                      <a:pt x="447" y="305"/>
                    </a:cubicBezTo>
                    <a:cubicBezTo>
                      <a:pt x="454" y="304"/>
                      <a:pt x="460" y="299"/>
                      <a:pt x="465" y="293"/>
                    </a:cubicBezTo>
                    <a:cubicBezTo>
                      <a:pt x="465" y="318"/>
                      <a:pt x="465" y="318"/>
                      <a:pt x="465" y="318"/>
                    </a:cubicBezTo>
                    <a:cubicBezTo>
                      <a:pt x="463" y="319"/>
                      <a:pt x="460" y="320"/>
                      <a:pt x="458" y="321"/>
                    </a:cubicBezTo>
                    <a:cubicBezTo>
                      <a:pt x="445" y="348"/>
                      <a:pt x="429" y="372"/>
                      <a:pt x="408" y="390"/>
                    </a:cubicBezTo>
                    <a:cubicBezTo>
                      <a:pt x="408" y="340"/>
                      <a:pt x="408" y="340"/>
                      <a:pt x="408" y="340"/>
                    </a:cubicBezTo>
                    <a:cubicBezTo>
                      <a:pt x="437" y="287"/>
                      <a:pt x="436" y="210"/>
                      <a:pt x="437" y="185"/>
                    </a:cubicBezTo>
                    <a:cubicBezTo>
                      <a:pt x="437" y="183"/>
                      <a:pt x="437" y="182"/>
                      <a:pt x="437" y="180"/>
                    </a:cubicBezTo>
                    <a:cubicBezTo>
                      <a:pt x="434" y="161"/>
                      <a:pt x="423" y="142"/>
                      <a:pt x="408" y="125"/>
                    </a:cubicBezTo>
                    <a:cubicBezTo>
                      <a:pt x="408" y="25"/>
                      <a:pt x="408" y="25"/>
                      <a:pt x="408" y="25"/>
                    </a:cubicBezTo>
                    <a:close/>
                    <a:moveTo>
                      <a:pt x="408" y="409"/>
                    </a:moveTo>
                    <a:cubicBezTo>
                      <a:pt x="414" y="429"/>
                      <a:pt x="426" y="445"/>
                      <a:pt x="453" y="456"/>
                    </a:cubicBezTo>
                    <a:cubicBezTo>
                      <a:pt x="457" y="458"/>
                      <a:pt x="461" y="460"/>
                      <a:pt x="465" y="461"/>
                    </a:cubicBezTo>
                    <a:cubicBezTo>
                      <a:pt x="465" y="535"/>
                      <a:pt x="465" y="535"/>
                      <a:pt x="465" y="535"/>
                    </a:cubicBezTo>
                    <a:cubicBezTo>
                      <a:pt x="446" y="472"/>
                      <a:pt x="446" y="472"/>
                      <a:pt x="446" y="472"/>
                    </a:cubicBezTo>
                    <a:cubicBezTo>
                      <a:pt x="465" y="571"/>
                      <a:pt x="465" y="571"/>
                      <a:pt x="465" y="571"/>
                    </a:cubicBezTo>
                    <a:cubicBezTo>
                      <a:pt x="408" y="589"/>
                      <a:pt x="408" y="589"/>
                      <a:pt x="408" y="589"/>
                    </a:cubicBezTo>
                    <a:cubicBezTo>
                      <a:pt x="408" y="473"/>
                      <a:pt x="408" y="473"/>
                      <a:pt x="408" y="473"/>
                    </a:cubicBezTo>
                    <a:cubicBezTo>
                      <a:pt x="409" y="468"/>
                      <a:pt x="410" y="464"/>
                      <a:pt x="411" y="459"/>
                    </a:cubicBezTo>
                    <a:cubicBezTo>
                      <a:pt x="410" y="458"/>
                      <a:pt x="409" y="457"/>
                      <a:pt x="408" y="456"/>
                    </a:cubicBezTo>
                    <a:cubicBezTo>
                      <a:pt x="408" y="409"/>
                      <a:pt x="408" y="409"/>
                      <a:pt x="408" y="409"/>
                    </a:cubicBezTo>
                    <a:close/>
                    <a:moveTo>
                      <a:pt x="465" y="653"/>
                    </a:moveTo>
                    <a:cubicBezTo>
                      <a:pt x="465" y="586"/>
                      <a:pt x="465" y="586"/>
                      <a:pt x="465" y="586"/>
                    </a:cubicBezTo>
                    <a:cubicBezTo>
                      <a:pt x="420" y="601"/>
                      <a:pt x="420" y="601"/>
                      <a:pt x="420" y="601"/>
                    </a:cubicBezTo>
                    <a:cubicBezTo>
                      <a:pt x="418" y="652"/>
                      <a:pt x="418" y="652"/>
                      <a:pt x="418" y="652"/>
                    </a:cubicBezTo>
                    <a:cubicBezTo>
                      <a:pt x="408" y="604"/>
                      <a:pt x="408" y="604"/>
                      <a:pt x="408" y="604"/>
                    </a:cubicBezTo>
                    <a:cubicBezTo>
                      <a:pt x="408" y="653"/>
                      <a:pt x="408" y="653"/>
                      <a:pt x="408" y="653"/>
                    </a:cubicBezTo>
                    <a:lnTo>
                      <a:pt x="465" y="653"/>
                    </a:lnTo>
                    <a:close/>
                    <a:moveTo>
                      <a:pt x="316" y="0"/>
                    </a:moveTo>
                    <a:cubicBezTo>
                      <a:pt x="349" y="0"/>
                      <a:pt x="381" y="8"/>
                      <a:pt x="408" y="25"/>
                    </a:cubicBezTo>
                    <a:cubicBezTo>
                      <a:pt x="408" y="125"/>
                      <a:pt x="408" y="125"/>
                      <a:pt x="408" y="125"/>
                    </a:cubicBezTo>
                    <a:cubicBezTo>
                      <a:pt x="398" y="114"/>
                      <a:pt x="386" y="104"/>
                      <a:pt x="373" y="96"/>
                    </a:cubicBezTo>
                    <a:cubicBezTo>
                      <a:pt x="356" y="110"/>
                      <a:pt x="336" y="118"/>
                      <a:pt x="316" y="123"/>
                    </a:cubicBezTo>
                    <a:cubicBezTo>
                      <a:pt x="316" y="0"/>
                      <a:pt x="316" y="0"/>
                      <a:pt x="316" y="0"/>
                    </a:cubicBezTo>
                    <a:close/>
                    <a:moveTo>
                      <a:pt x="408" y="390"/>
                    </a:moveTo>
                    <a:cubicBezTo>
                      <a:pt x="406" y="392"/>
                      <a:pt x="406" y="392"/>
                      <a:pt x="406" y="392"/>
                    </a:cubicBezTo>
                    <a:cubicBezTo>
                      <a:pt x="406" y="392"/>
                      <a:pt x="406" y="392"/>
                      <a:pt x="406" y="392"/>
                    </a:cubicBezTo>
                    <a:cubicBezTo>
                      <a:pt x="405" y="393"/>
                      <a:pt x="405" y="393"/>
                      <a:pt x="405" y="393"/>
                    </a:cubicBezTo>
                    <a:cubicBezTo>
                      <a:pt x="406" y="398"/>
                      <a:pt x="407" y="404"/>
                      <a:pt x="408" y="409"/>
                    </a:cubicBezTo>
                    <a:cubicBezTo>
                      <a:pt x="408" y="456"/>
                      <a:pt x="408" y="456"/>
                      <a:pt x="408" y="456"/>
                    </a:cubicBezTo>
                    <a:cubicBezTo>
                      <a:pt x="398" y="444"/>
                      <a:pt x="392" y="431"/>
                      <a:pt x="387" y="415"/>
                    </a:cubicBezTo>
                    <a:cubicBezTo>
                      <a:pt x="366" y="437"/>
                      <a:pt x="340" y="447"/>
                      <a:pt x="316" y="447"/>
                    </a:cubicBezTo>
                    <a:cubicBezTo>
                      <a:pt x="316" y="371"/>
                      <a:pt x="316" y="371"/>
                      <a:pt x="316" y="371"/>
                    </a:cubicBezTo>
                    <a:cubicBezTo>
                      <a:pt x="329" y="372"/>
                      <a:pt x="331" y="393"/>
                      <a:pt x="339" y="394"/>
                    </a:cubicBezTo>
                    <a:cubicBezTo>
                      <a:pt x="356" y="393"/>
                      <a:pt x="379" y="376"/>
                      <a:pt x="391" y="364"/>
                    </a:cubicBezTo>
                    <a:cubicBezTo>
                      <a:pt x="398" y="357"/>
                      <a:pt x="403" y="349"/>
                      <a:pt x="408" y="340"/>
                    </a:cubicBezTo>
                    <a:cubicBezTo>
                      <a:pt x="408" y="390"/>
                      <a:pt x="408" y="390"/>
                      <a:pt x="408" y="390"/>
                    </a:cubicBezTo>
                    <a:close/>
                    <a:moveTo>
                      <a:pt x="408" y="653"/>
                    </a:moveTo>
                    <a:cubicBezTo>
                      <a:pt x="316" y="653"/>
                      <a:pt x="316" y="653"/>
                      <a:pt x="316" y="653"/>
                    </a:cubicBezTo>
                    <a:cubicBezTo>
                      <a:pt x="316" y="652"/>
                      <a:pt x="316" y="652"/>
                      <a:pt x="316" y="652"/>
                    </a:cubicBezTo>
                    <a:cubicBezTo>
                      <a:pt x="331" y="652"/>
                      <a:pt x="331" y="652"/>
                      <a:pt x="331" y="652"/>
                    </a:cubicBezTo>
                    <a:cubicBezTo>
                      <a:pt x="331" y="652"/>
                      <a:pt x="331" y="652"/>
                      <a:pt x="331" y="652"/>
                    </a:cubicBezTo>
                    <a:cubicBezTo>
                      <a:pt x="316" y="652"/>
                      <a:pt x="316" y="652"/>
                      <a:pt x="316" y="652"/>
                    </a:cubicBezTo>
                    <a:cubicBezTo>
                      <a:pt x="316" y="464"/>
                      <a:pt x="316" y="464"/>
                      <a:pt x="316" y="464"/>
                    </a:cubicBezTo>
                    <a:cubicBezTo>
                      <a:pt x="370" y="549"/>
                      <a:pt x="370" y="549"/>
                      <a:pt x="370" y="549"/>
                    </a:cubicBezTo>
                    <a:cubicBezTo>
                      <a:pt x="370" y="550"/>
                      <a:pt x="369" y="550"/>
                      <a:pt x="369" y="548"/>
                    </a:cubicBezTo>
                    <a:cubicBezTo>
                      <a:pt x="361" y="537"/>
                      <a:pt x="354" y="533"/>
                      <a:pt x="348" y="534"/>
                    </a:cubicBezTo>
                    <a:cubicBezTo>
                      <a:pt x="341" y="548"/>
                      <a:pt x="335" y="557"/>
                      <a:pt x="330" y="562"/>
                    </a:cubicBezTo>
                    <a:cubicBezTo>
                      <a:pt x="336" y="567"/>
                      <a:pt x="338" y="588"/>
                      <a:pt x="331" y="598"/>
                    </a:cubicBezTo>
                    <a:cubicBezTo>
                      <a:pt x="334" y="610"/>
                      <a:pt x="341" y="620"/>
                      <a:pt x="343" y="641"/>
                    </a:cubicBezTo>
                    <a:cubicBezTo>
                      <a:pt x="376" y="600"/>
                      <a:pt x="397" y="527"/>
                      <a:pt x="408" y="473"/>
                    </a:cubicBezTo>
                    <a:cubicBezTo>
                      <a:pt x="408" y="589"/>
                      <a:pt x="408" y="589"/>
                      <a:pt x="408" y="589"/>
                    </a:cubicBezTo>
                    <a:cubicBezTo>
                      <a:pt x="405" y="590"/>
                      <a:pt x="405" y="590"/>
                      <a:pt x="405" y="590"/>
                    </a:cubicBezTo>
                    <a:cubicBezTo>
                      <a:pt x="408" y="604"/>
                      <a:pt x="408" y="604"/>
                      <a:pt x="408" y="604"/>
                    </a:cubicBezTo>
                    <a:lnTo>
                      <a:pt x="408" y="653"/>
                    </a:lnTo>
                    <a:close/>
                    <a:moveTo>
                      <a:pt x="225" y="409"/>
                    </a:moveTo>
                    <a:cubicBezTo>
                      <a:pt x="226" y="405"/>
                      <a:pt x="227" y="400"/>
                      <a:pt x="227" y="395"/>
                    </a:cubicBezTo>
                    <a:cubicBezTo>
                      <a:pt x="227" y="394"/>
                      <a:pt x="226" y="393"/>
                      <a:pt x="225" y="392"/>
                    </a:cubicBezTo>
                    <a:cubicBezTo>
                      <a:pt x="225" y="392"/>
                      <a:pt x="225" y="392"/>
                      <a:pt x="225" y="392"/>
                    </a:cubicBezTo>
                    <a:cubicBezTo>
                      <a:pt x="225" y="343"/>
                      <a:pt x="225" y="343"/>
                      <a:pt x="225" y="343"/>
                    </a:cubicBezTo>
                    <a:cubicBezTo>
                      <a:pt x="229" y="351"/>
                      <a:pt x="234" y="358"/>
                      <a:pt x="240" y="364"/>
                    </a:cubicBezTo>
                    <a:cubicBezTo>
                      <a:pt x="251" y="376"/>
                      <a:pt x="274" y="393"/>
                      <a:pt x="292" y="394"/>
                    </a:cubicBezTo>
                    <a:cubicBezTo>
                      <a:pt x="300" y="393"/>
                      <a:pt x="302" y="371"/>
                      <a:pt x="315" y="371"/>
                    </a:cubicBezTo>
                    <a:cubicBezTo>
                      <a:pt x="316" y="371"/>
                      <a:pt x="316" y="371"/>
                      <a:pt x="316" y="371"/>
                    </a:cubicBezTo>
                    <a:cubicBezTo>
                      <a:pt x="316" y="447"/>
                      <a:pt x="316" y="447"/>
                      <a:pt x="316" y="447"/>
                    </a:cubicBezTo>
                    <a:cubicBezTo>
                      <a:pt x="288" y="447"/>
                      <a:pt x="262" y="435"/>
                      <a:pt x="245" y="415"/>
                    </a:cubicBezTo>
                    <a:cubicBezTo>
                      <a:pt x="241" y="430"/>
                      <a:pt x="235" y="442"/>
                      <a:pt x="225" y="454"/>
                    </a:cubicBezTo>
                    <a:cubicBezTo>
                      <a:pt x="225" y="409"/>
                      <a:pt x="225" y="409"/>
                      <a:pt x="225" y="409"/>
                    </a:cubicBezTo>
                    <a:close/>
                    <a:moveTo>
                      <a:pt x="225" y="28"/>
                    </a:moveTo>
                    <a:cubicBezTo>
                      <a:pt x="252" y="10"/>
                      <a:pt x="284" y="1"/>
                      <a:pt x="316" y="0"/>
                    </a:cubicBezTo>
                    <a:cubicBezTo>
                      <a:pt x="316" y="123"/>
                      <a:pt x="316" y="123"/>
                      <a:pt x="316" y="123"/>
                    </a:cubicBezTo>
                    <a:cubicBezTo>
                      <a:pt x="282" y="132"/>
                      <a:pt x="248" y="130"/>
                      <a:pt x="225" y="136"/>
                    </a:cubicBezTo>
                    <a:cubicBezTo>
                      <a:pt x="225" y="28"/>
                      <a:pt x="225" y="28"/>
                      <a:pt x="225" y="28"/>
                    </a:cubicBezTo>
                    <a:close/>
                    <a:moveTo>
                      <a:pt x="316" y="653"/>
                    </a:moveTo>
                    <a:cubicBezTo>
                      <a:pt x="225" y="653"/>
                      <a:pt x="225" y="653"/>
                      <a:pt x="225" y="653"/>
                    </a:cubicBezTo>
                    <a:cubicBezTo>
                      <a:pt x="225" y="605"/>
                      <a:pt x="225" y="605"/>
                      <a:pt x="225" y="605"/>
                    </a:cubicBezTo>
                    <a:cubicBezTo>
                      <a:pt x="228" y="590"/>
                      <a:pt x="228" y="590"/>
                      <a:pt x="228" y="590"/>
                    </a:cubicBezTo>
                    <a:cubicBezTo>
                      <a:pt x="225" y="589"/>
                      <a:pt x="225" y="589"/>
                      <a:pt x="225" y="589"/>
                    </a:cubicBezTo>
                    <a:cubicBezTo>
                      <a:pt x="225" y="472"/>
                      <a:pt x="225" y="472"/>
                      <a:pt x="225" y="472"/>
                    </a:cubicBezTo>
                    <a:cubicBezTo>
                      <a:pt x="236" y="525"/>
                      <a:pt x="255" y="596"/>
                      <a:pt x="288" y="637"/>
                    </a:cubicBezTo>
                    <a:cubicBezTo>
                      <a:pt x="290" y="619"/>
                      <a:pt x="296" y="609"/>
                      <a:pt x="299" y="598"/>
                    </a:cubicBezTo>
                    <a:cubicBezTo>
                      <a:pt x="292" y="588"/>
                      <a:pt x="294" y="567"/>
                      <a:pt x="300" y="562"/>
                    </a:cubicBezTo>
                    <a:cubicBezTo>
                      <a:pt x="295" y="555"/>
                      <a:pt x="288" y="547"/>
                      <a:pt x="283" y="536"/>
                    </a:cubicBezTo>
                    <a:cubicBezTo>
                      <a:pt x="277" y="536"/>
                      <a:pt x="270" y="540"/>
                      <a:pt x="263" y="551"/>
                    </a:cubicBezTo>
                    <a:cubicBezTo>
                      <a:pt x="263" y="551"/>
                      <a:pt x="262" y="552"/>
                      <a:pt x="262" y="552"/>
                    </a:cubicBezTo>
                    <a:cubicBezTo>
                      <a:pt x="314" y="460"/>
                      <a:pt x="314" y="460"/>
                      <a:pt x="314" y="460"/>
                    </a:cubicBezTo>
                    <a:cubicBezTo>
                      <a:pt x="316" y="464"/>
                      <a:pt x="316" y="464"/>
                      <a:pt x="316" y="464"/>
                    </a:cubicBezTo>
                    <a:cubicBezTo>
                      <a:pt x="316" y="652"/>
                      <a:pt x="316" y="652"/>
                      <a:pt x="316" y="652"/>
                    </a:cubicBezTo>
                    <a:cubicBezTo>
                      <a:pt x="301" y="652"/>
                      <a:pt x="301" y="652"/>
                      <a:pt x="301" y="652"/>
                    </a:cubicBezTo>
                    <a:cubicBezTo>
                      <a:pt x="302" y="652"/>
                      <a:pt x="302" y="652"/>
                      <a:pt x="302" y="652"/>
                    </a:cubicBezTo>
                    <a:cubicBezTo>
                      <a:pt x="316" y="652"/>
                      <a:pt x="316" y="652"/>
                      <a:pt x="316" y="652"/>
                    </a:cubicBezTo>
                    <a:lnTo>
                      <a:pt x="316" y="653"/>
                    </a:lnTo>
                    <a:close/>
                    <a:moveTo>
                      <a:pt x="166" y="462"/>
                    </a:moveTo>
                    <a:cubicBezTo>
                      <a:pt x="171" y="460"/>
                      <a:pt x="175" y="458"/>
                      <a:pt x="180" y="456"/>
                    </a:cubicBezTo>
                    <a:cubicBezTo>
                      <a:pt x="206" y="445"/>
                      <a:pt x="219" y="429"/>
                      <a:pt x="225" y="409"/>
                    </a:cubicBezTo>
                    <a:cubicBezTo>
                      <a:pt x="225" y="454"/>
                      <a:pt x="225" y="454"/>
                      <a:pt x="225" y="454"/>
                    </a:cubicBezTo>
                    <a:cubicBezTo>
                      <a:pt x="224" y="455"/>
                      <a:pt x="223" y="456"/>
                      <a:pt x="222" y="457"/>
                    </a:cubicBezTo>
                    <a:cubicBezTo>
                      <a:pt x="223" y="462"/>
                      <a:pt x="224" y="467"/>
                      <a:pt x="225" y="472"/>
                    </a:cubicBezTo>
                    <a:cubicBezTo>
                      <a:pt x="225" y="589"/>
                      <a:pt x="225" y="589"/>
                      <a:pt x="225" y="589"/>
                    </a:cubicBezTo>
                    <a:cubicBezTo>
                      <a:pt x="168" y="571"/>
                      <a:pt x="168" y="571"/>
                      <a:pt x="168" y="571"/>
                    </a:cubicBezTo>
                    <a:cubicBezTo>
                      <a:pt x="183" y="478"/>
                      <a:pt x="183" y="478"/>
                      <a:pt x="183" y="478"/>
                    </a:cubicBezTo>
                    <a:cubicBezTo>
                      <a:pt x="166" y="540"/>
                      <a:pt x="166" y="540"/>
                      <a:pt x="166" y="540"/>
                    </a:cubicBezTo>
                    <a:cubicBezTo>
                      <a:pt x="166" y="462"/>
                      <a:pt x="166" y="462"/>
                      <a:pt x="166" y="462"/>
                    </a:cubicBezTo>
                    <a:close/>
                    <a:moveTo>
                      <a:pt x="225" y="392"/>
                    </a:moveTo>
                    <a:cubicBezTo>
                      <a:pt x="223" y="390"/>
                      <a:pt x="222" y="388"/>
                      <a:pt x="221" y="386"/>
                    </a:cubicBezTo>
                    <a:cubicBezTo>
                      <a:pt x="202" y="369"/>
                      <a:pt x="187" y="346"/>
                      <a:pt x="175" y="321"/>
                    </a:cubicBezTo>
                    <a:cubicBezTo>
                      <a:pt x="172" y="320"/>
                      <a:pt x="169" y="318"/>
                      <a:pt x="166" y="316"/>
                    </a:cubicBezTo>
                    <a:cubicBezTo>
                      <a:pt x="166" y="291"/>
                      <a:pt x="166" y="291"/>
                      <a:pt x="166" y="291"/>
                    </a:cubicBezTo>
                    <a:cubicBezTo>
                      <a:pt x="170" y="297"/>
                      <a:pt x="176" y="301"/>
                      <a:pt x="182" y="304"/>
                    </a:cubicBezTo>
                    <a:cubicBezTo>
                      <a:pt x="177" y="281"/>
                      <a:pt x="176" y="255"/>
                      <a:pt x="176" y="225"/>
                    </a:cubicBezTo>
                    <a:cubicBezTo>
                      <a:pt x="177" y="200"/>
                      <a:pt x="171" y="192"/>
                      <a:pt x="166" y="194"/>
                    </a:cubicBezTo>
                    <a:cubicBezTo>
                      <a:pt x="166" y="99"/>
                      <a:pt x="166" y="99"/>
                      <a:pt x="166" y="99"/>
                    </a:cubicBezTo>
                    <a:cubicBezTo>
                      <a:pt x="178" y="68"/>
                      <a:pt x="199" y="44"/>
                      <a:pt x="225" y="28"/>
                    </a:cubicBezTo>
                    <a:cubicBezTo>
                      <a:pt x="225" y="136"/>
                      <a:pt x="225" y="136"/>
                      <a:pt x="225" y="136"/>
                    </a:cubicBezTo>
                    <a:cubicBezTo>
                      <a:pt x="207" y="141"/>
                      <a:pt x="196" y="149"/>
                      <a:pt x="194" y="168"/>
                    </a:cubicBezTo>
                    <a:cubicBezTo>
                      <a:pt x="194" y="170"/>
                      <a:pt x="194" y="173"/>
                      <a:pt x="193" y="175"/>
                    </a:cubicBezTo>
                    <a:cubicBezTo>
                      <a:pt x="193" y="177"/>
                      <a:pt x="194" y="178"/>
                      <a:pt x="194" y="179"/>
                    </a:cubicBezTo>
                    <a:cubicBezTo>
                      <a:pt x="193" y="178"/>
                      <a:pt x="193" y="178"/>
                      <a:pt x="193" y="178"/>
                    </a:cubicBezTo>
                    <a:cubicBezTo>
                      <a:pt x="193" y="181"/>
                      <a:pt x="193" y="183"/>
                      <a:pt x="193" y="185"/>
                    </a:cubicBezTo>
                    <a:cubicBezTo>
                      <a:pt x="194" y="211"/>
                      <a:pt x="193" y="290"/>
                      <a:pt x="225" y="343"/>
                    </a:cubicBezTo>
                    <a:cubicBezTo>
                      <a:pt x="225" y="392"/>
                      <a:pt x="225" y="392"/>
                      <a:pt x="225" y="392"/>
                    </a:cubicBezTo>
                    <a:close/>
                    <a:moveTo>
                      <a:pt x="225" y="653"/>
                    </a:moveTo>
                    <a:cubicBezTo>
                      <a:pt x="225" y="605"/>
                      <a:pt x="225" y="605"/>
                      <a:pt x="225" y="605"/>
                    </a:cubicBezTo>
                    <a:cubicBezTo>
                      <a:pt x="215" y="652"/>
                      <a:pt x="215" y="652"/>
                      <a:pt x="215" y="652"/>
                    </a:cubicBezTo>
                    <a:cubicBezTo>
                      <a:pt x="213" y="601"/>
                      <a:pt x="213" y="601"/>
                      <a:pt x="213" y="601"/>
                    </a:cubicBezTo>
                    <a:cubicBezTo>
                      <a:pt x="166" y="585"/>
                      <a:pt x="166" y="585"/>
                      <a:pt x="166" y="585"/>
                    </a:cubicBezTo>
                    <a:cubicBezTo>
                      <a:pt x="166" y="653"/>
                      <a:pt x="166" y="653"/>
                      <a:pt x="166" y="653"/>
                    </a:cubicBezTo>
                    <a:lnTo>
                      <a:pt x="225" y="653"/>
                    </a:lnTo>
                    <a:close/>
                    <a:moveTo>
                      <a:pt x="23" y="653"/>
                    </a:moveTo>
                    <a:cubicBezTo>
                      <a:pt x="11" y="632"/>
                      <a:pt x="3" y="610"/>
                      <a:pt x="2" y="590"/>
                    </a:cubicBezTo>
                    <a:cubicBezTo>
                      <a:pt x="0" y="502"/>
                      <a:pt x="92" y="489"/>
                      <a:pt x="166" y="462"/>
                    </a:cubicBezTo>
                    <a:cubicBezTo>
                      <a:pt x="166" y="540"/>
                      <a:pt x="166" y="540"/>
                      <a:pt x="166" y="540"/>
                    </a:cubicBezTo>
                    <a:cubicBezTo>
                      <a:pt x="154" y="581"/>
                      <a:pt x="154" y="581"/>
                      <a:pt x="154" y="581"/>
                    </a:cubicBezTo>
                    <a:cubicBezTo>
                      <a:pt x="166" y="585"/>
                      <a:pt x="166" y="585"/>
                      <a:pt x="166" y="585"/>
                    </a:cubicBezTo>
                    <a:cubicBezTo>
                      <a:pt x="166" y="653"/>
                      <a:pt x="166" y="653"/>
                      <a:pt x="166" y="653"/>
                    </a:cubicBezTo>
                    <a:cubicBezTo>
                      <a:pt x="23" y="653"/>
                      <a:pt x="23" y="653"/>
                      <a:pt x="23" y="653"/>
                    </a:cubicBezTo>
                    <a:close/>
                    <a:moveTo>
                      <a:pt x="166" y="316"/>
                    </a:moveTo>
                    <a:cubicBezTo>
                      <a:pt x="160" y="313"/>
                      <a:pt x="155" y="308"/>
                      <a:pt x="150" y="302"/>
                    </a:cubicBezTo>
                    <a:cubicBezTo>
                      <a:pt x="142" y="291"/>
                      <a:pt x="136" y="277"/>
                      <a:pt x="133" y="261"/>
                    </a:cubicBezTo>
                    <a:cubicBezTo>
                      <a:pt x="130" y="246"/>
                      <a:pt x="129" y="230"/>
                      <a:pt x="132" y="215"/>
                    </a:cubicBezTo>
                    <a:cubicBezTo>
                      <a:pt x="134" y="198"/>
                      <a:pt x="141" y="182"/>
                      <a:pt x="151" y="171"/>
                    </a:cubicBezTo>
                    <a:cubicBezTo>
                      <a:pt x="152" y="168"/>
                      <a:pt x="152" y="165"/>
                      <a:pt x="152" y="163"/>
                    </a:cubicBezTo>
                    <a:cubicBezTo>
                      <a:pt x="153" y="139"/>
                      <a:pt x="158" y="118"/>
                      <a:pt x="166" y="99"/>
                    </a:cubicBezTo>
                    <a:cubicBezTo>
                      <a:pt x="166" y="194"/>
                      <a:pt x="166" y="194"/>
                      <a:pt x="166" y="194"/>
                    </a:cubicBezTo>
                    <a:cubicBezTo>
                      <a:pt x="159" y="196"/>
                      <a:pt x="151" y="211"/>
                      <a:pt x="150" y="225"/>
                    </a:cubicBezTo>
                    <a:cubicBezTo>
                      <a:pt x="147" y="251"/>
                      <a:pt x="153" y="276"/>
                      <a:pt x="166" y="291"/>
                    </a:cubicBezTo>
                    <a:lnTo>
                      <a:pt x="166" y="316"/>
                    </a:lnTo>
                    <a:close/>
                  </a:path>
                </a:pathLst>
              </a:custGeom>
              <a:solidFill>
                <a:schemeClr val="bg1"/>
              </a:solidFill>
              <a:ln>
                <a:noFill/>
              </a:ln>
            </p:spPr>
            <p:txBody>
              <a:bodyPr vert="horz" wrap="square" lIns="91440" tIns="45720" rIns="91440" bIns="45720" numCol="1" anchor="t" anchorCtr="false" compatLnSpc="true"/>
              <a:p>
                <a:endParaRPr lang="zh-CN" altLang="en-US"/>
              </a:p>
            </p:txBody>
          </p:sp>
        </p:grpSp>
        <p:sp>
          <p:nvSpPr>
            <p:cNvPr id="82" name="文本框 81"/>
            <p:cNvSpPr txBox="true"/>
            <p:nvPr/>
          </p:nvSpPr>
          <p:spPr>
            <a:xfrm>
              <a:off x="5371" y="7422"/>
              <a:ext cx="2045" cy="483"/>
            </a:xfrm>
            <a:prstGeom prst="rect">
              <a:avLst/>
            </a:prstGeom>
            <a:noFill/>
          </p:spPr>
          <p:txBody>
            <a:bodyPr wrap="none" rtlCol="0">
              <a:spAutoFit/>
            </a:bodyPr>
            <a:p>
              <a:r>
                <a:rPr lang="zh-CN" altLang="en-US" sz="1400" dirty="0">
                  <a:gradFill>
                    <a:gsLst>
                      <a:gs pos="0">
                        <a:srgbClr val="007BD3"/>
                      </a:gs>
                      <a:gs pos="100000">
                        <a:srgbClr val="034373"/>
                      </a:gs>
                    </a:gsLst>
                    <a:lin scaled="false"/>
                  </a:gradFill>
                  <a:latin typeface="阿里巴巴普惠体" panose="00020600040101010101" charset="-122"/>
                  <a:ea typeface="阿里巴巴普惠体" panose="00020600040101010101" charset="-122"/>
                  <a:sym typeface="Segoe UI" panose="020B0502040204020203" pitchFamily="34" charset="0"/>
                </a:rPr>
                <a:t>电话丨</a:t>
              </a:r>
              <a:r>
                <a:rPr lang="en-US" sz="1400" dirty="0">
                  <a:gradFill>
                    <a:gsLst>
                      <a:gs pos="0">
                        <a:srgbClr val="007BD3"/>
                      </a:gs>
                      <a:gs pos="100000">
                        <a:srgbClr val="034373"/>
                      </a:gs>
                    </a:gsLst>
                    <a:lin scaled="false"/>
                  </a:gradFill>
                  <a:latin typeface="阿里巴巴普惠体" panose="00020600040101010101" charset="-122"/>
                  <a:ea typeface="阿里巴巴普惠体" panose="00020600040101010101" charset="-122"/>
                  <a:sym typeface="Segoe UI" panose="020B0502040204020203" pitchFamily="34" charset="0"/>
                </a:rPr>
                <a:t>3688625</a:t>
              </a:r>
              <a:endParaRPr lang="en-US" sz="1400" dirty="0">
                <a:gradFill>
                  <a:gsLst>
                    <a:gs pos="0">
                      <a:srgbClr val="007BD3"/>
                    </a:gs>
                    <a:gs pos="100000">
                      <a:srgbClr val="034373"/>
                    </a:gs>
                  </a:gsLst>
                  <a:lin scaled="false"/>
                </a:gradFill>
                <a:latin typeface="阿里巴巴普惠体" panose="00020600040101010101" charset="-122"/>
                <a:ea typeface="阿里巴巴普惠体" panose="00020600040101010101" charset="-122"/>
                <a:sym typeface="Segoe UI" panose="020B0502040204020203" pitchFamily="34" charset="0"/>
              </a:endParaRPr>
            </a:p>
          </p:txBody>
        </p:sp>
        <p:grpSp>
          <p:nvGrpSpPr>
            <p:cNvPr id="86" name="组合 85"/>
            <p:cNvGrpSpPr/>
            <p:nvPr/>
          </p:nvGrpSpPr>
          <p:grpSpPr>
            <a:xfrm>
              <a:off x="4859" y="7351"/>
              <a:ext cx="570" cy="590"/>
              <a:chOff x="4859" y="7351"/>
              <a:chExt cx="570" cy="590"/>
            </a:xfrm>
          </p:grpSpPr>
          <p:sp>
            <p:nvSpPr>
              <p:cNvPr id="85" name="矩形: 圆角 62"/>
              <p:cNvSpPr/>
              <p:nvPr/>
            </p:nvSpPr>
            <p:spPr>
              <a:xfrm>
                <a:off x="4859" y="7351"/>
                <a:ext cx="571" cy="591"/>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阿里巴巴普惠体" panose="00020600040101010101" charset="-122"/>
                  <a:ea typeface="阿里巴巴普惠体" panose="00020600040101010101" charset="-122"/>
                  <a:sym typeface="Segoe UI" panose="020B0502040204020203" pitchFamily="34" charset="0"/>
                </a:endParaRPr>
              </a:p>
            </p:txBody>
          </p:sp>
          <p:sp>
            <p:nvSpPr>
              <p:cNvPr id="84" name="太阳形 44"/>
              <p:cNvSpPr>
                <a:spLocks noChangeArrowheads="true"/>
              </p:cNvSpPr>
              <p:nvPr/>
            </p:nvSpPr>
            <p:spPr bwMode="auto">
              <a:xfrm>
                <a:off x="4983" y="7488"/>
                <a:ext cx="323" cy="317"/>
              </a:xfrm>
              <a:custGeom>
                <a:avLst/>
                <a:gdLst>
                  <a:gd name="connsiteX0" fmla="*/ 385710 w 608838"/>
                  <a:gd name="connsiteY0" fmla="*/ 348311 h 596560"/>
                  <a:gd name="connsiteX1" fmla="*/ 413544 w 608838"/>
                  <a:gd name="connsiteY1" fmla="*/ 348311 h 596560"/>
                  <a:gd name="connsiteX2" fmla="*/ 427485 w 608838"/>
                  <a:gd name="connsiteY2" fmla="*/ 348311 h 596560"/>
                  <a:gd name="connsiteX3" fmla="*/ 427485 w 608838"/>
                  <a:gd name="connsiteY3" fmla="*/ 390015 h 596560"/>
                  <a:gd name="connsiteX4" fmla="*/ 385710 w 608838"/>
                  <a:gd name="connsiteY4" fmla="*/ 390015 h 596560"/>
                  <a:gd name="connsiteX5" fmla="*/ 385710 w 608838"/>
                  <a:gd name="connsiteY5" fmla="*/ 355881 h 596560"/>
                  <a:gd name="connsiteX6" fmla="*/ 351898 w 608838"/>
                  <a:gd name="connsiteY6" fmla="*/ 304981 h 596560"/>
                  <a:gd name="connsiteX7" fmla="*/ 351898 w 608838"/>
                  <a:gd name="connsiteY7" fmla="*/ 305969 h 596560"/>
                  <a:gd name="connsiteX8" fmla="*/ 351898 w 608838"/>
                  <a:gd name="connsiteY8" fmla="*/ 320924 h 596560"/>
                  <a:gd name="connsiteX9" fmla="*/ 351898 w 608838"/>
                  <a:gd name="connsiteY9" fmla="*/ 343028 h 596560"/>
                  <a:gd name="connsiteX10" fmla="*/ 351898 w 608838"/>
                  <a:gd name="connsiteY10" fmla="*/ 365132 h 596560"/>
                  <a:gd name="connsiteX11" fmla="*/ 351898 w 608838"/>
                  <a:gd name="connsiteY11" fmla="*/ 431348 h 596560"/>
                  <a:gd name="connsiteX12" fmla="*/ 526975 w 608838"/>
                  <a:gd name="connsiteY12" fmla="*/ 431348 h 596560"/>
                  <a:gd name="connsiteX13" fmla="*/ 548359 w 608838"/>
                  <a:gd name="connsiteY13" fmla="*/ 431348 h 596560"/>
                  <a:gd name="connsiteX14" fmla="*/ 566164 w 608838"/>
                  <a:gd name="connsiteY14" fmla="*/ 431348 h 596560"/>
                  <a:gd name="connsiteX15" fmla="*/ 566164 w 608838"/>
                  <a:gd name="connsiteY15" fmla="*/ 304981 h 596560"/>
                  <a:gd name="connsiteX16" fmla="*/ 551138 w 608838"/>
                  <a:gd name="connsiteY16" fmla="*/ 304981 h 596560"/>
                  <a:gd name="connsiteX17" fmla="*/ 548359 w 608838"/>
                  <a:gd name="connsiteY17" fmla="*/ 304981 h 596560"/>
                  <a:gd name="connsiteX18" fmla="*/ 526975 w 608838"/>
                  <a:gd name="connsiteY18" fmla="*/ 304981 h 596560"/>
                  <a:gd name="connsiteX19" fmla="*/ 491507 w 608838"/>
                  <a:gd name="connsiteY19" fmla="*/ 304981 h 596560"/>
                  <a:gd name="connsiteX20" fmla="*/ 410445 w 608838"/>
                  <a:gd name="connsiteY20" fmla="*/ 304981 h 596560"/>
                  <a:gd name="connsiteX21" fmla="*/ 353829 w 608838"/>
                  <a:gd name="connsiteY21" fmla="*/ 304981 h 596560"/>
                  <a:gd name="connsiteX22" fmla="*/ 42721 w 608838"/>
                  <a:gd name="connsiteY22" fmla="*/ 184494 h 596560"/>
                  <a:gd name="connsiteX23" fmla="*/ 42721 w 608838"/>
                  <a:gd name="connsiteY23" fmla="*/ 190513 h 596560"/>
                  <a:gd name="connsiteX24" fmla="*/ 42721 w 608838"/>
                  <a:gd name="connsiteY24" fmla="*/ 234297 h 596560"/>
                  <a:gd name="connsiteX25" fmla="*/ 42721 w 608838"/>
                  <a:gd name="connsiteY25" fmla="*/ 240693 h 596560"/>
                  <a:gd name="connsiteX26" fmla="*/ 42721 w 608838"/>
                  <a:gd name="connsiteY26" fmla="*/ 321677 h 596560"/>
                  <a:gd name="connsiteX27" fmla="*/ 42721 w 608838"/>
                  <a:gd name="connsiteY27" fmla="*/ 553905 h 596560"/>
                  <a:gd name="connsiteX28" fmla="*/ 526975 w 608838"/>
                  <a:gd name="connsiteY28" fmla="*/ 553905 h 596560"/>
                  <a:gd name="connsiteX29" fmla="*/ 526975 w 608838"/>
                  <a:gd name="connsiteY29" fmla="*/ 474003 h 596560"/>
                  <a:gd name="connsiteX30" fmla="*/ 309176 w 608838"/>
                  <a:gd name="connsiteY30" fmla="*/ 474003 h 596560"/>
                  <a:gd name="connsiteX31" fmla="*/ 309176 w 608838"/>
                  <a:gd name="connsiteY31" fmla="*/ 376748 h 596560"/>
                  <a:gd name="connsiteX32" fmla="*/ 309176 w 608838"/>
                  <a:gd name="connsiteY32" fmla="*/ 354691 h 596560"/>
                  <a:gd name="connsiteX33" fmla="*/ 309176 w 608838"/>
                  <a:gd name="connsiteY33" fmla="*/ 332587 h 596560"/>
                  <a:gd name="connsiteX34" fmla="*/ 309176 w 608838"/>
                  <a:gd name="connsiteY34" fmla="*/ 327085 h 596560"/>
                  <a:gd name="connsiteX35" fmla="*/ 309176 w 608838"/>
                  <a:gd name="connsiteY35" fmla="*/ 279492 h 596560"/>
                  <a:gd name="connsiteX36" fmla="*/ 309176 w 608838"/>
                  <a:gd name="connsiteY36" fmla="*/ 262326 h 596560"/>
                  <a:gd name="connsiteX37" fmla="*/ 343843 w 608838"/>
                  <a:gd name="connsiteY37" fmla="*/ 262326 h 596560"/>
                  <a:gd name="connsiteX38" fmla="*/ 440025 w 608838"/>
                  <a:gd name="connsiteY38" fmla="*/ 262326 h 596560"/>
                  <a:gd name="connsiteX39" fmla="*/ 495229 w 608838"/>
                  <a:gd name="connsiteY39" fmla="*/ 262326 h 596560"/>
                  <a:gd name="connsiteX40" fmla="*/ 517366 w 608838"/>
                  <a:gd name="connsiteY40" fmla="*/ 262326 h 596560"/>
                  <a:gd name="connsiteX41" fmla="*/ 526975 w 608838"/>
                  <a:gd name="connsiteY41" fmla="*/ 262326 h 596560"/>
                  <a:gd name="connsiteX42" fmla="*/ 526975 w 608838"/>
                  <a:gd name="connsiteY42" fmla="*/ 216661 h 596560"/>
                  <a:gd name="connsiteX43" fmla="*/ 526975 w 608838"/>
                  <a:gd name="connsiteY43" fmla="*/ 184494 h 596560"/>
                  <a:gd name="connsiteX44" fmla="*/ 518214 w 608838"/>
                  <a:gd name="connsiteY44" fmla="*/ 184494 h 596560"/>
                  <a:gd name="connsiteX45" fmla="*/ 496076 w 608838"/>
                  <a:gd name="connsiteY45" fmla="*/ 184494 h 596560"/>
                  <a:gd name="connsiteX46" fmla="*/ 473938 w 608838"/>
                  <a:gd name="connsiteY46" fmla="*/ 184494 h 596560"/>
                  <a:gd name="connsiteX47" fmla="*/ 450435 w 608838"/>
                  <a:gd name="connsiteY47" fmla="*/ 184494 h 596560"/>
                  <a:gd name="connsiteX48" fmla="*/ 402768 w 608838"/>
                  <a:gd name="connsiteY48" fmla="*/ 184494 h 596560"/>
                  <a:gd name="connsiteX49" fmla="*/ 145874 w 608838"/>
                  <a:gd name="connsiteY49" fmla="*/ 184494 h 596560"/>
                  <a:gd name="connsiteX50" fmla="*/ 82098 w 608838"/>
                  <a:gd name="connsiteY50" fmla="*/ 184494 h 596560"/>
                  <a:gd name="connsiteX51" fmla="*/ 64812 w 608838"/>
                  <a:gd name="connsiteY51" fmla="*/ 184494 h 596560"/>
                  <a:gd name="connsiteX52" fmla="*/ 451188 w 608838"/>
                  <a:gd name="connsiteY52" fmla="*/ 101300 h 596560"/>
                  <a:gd name="connsiteX53" fmla="*/ 414166 w 608838"/>
                  <a:gd name="connsiteY53" fmla="*/ 111411 h 596560"/>
                  <a:gd name="connsiteX54" fmla="*/ 372198 w 608838"/>
                  <a:gd name="connsiteY54" fmla="*/ 122839 h 596560"/>
                  <a:gd name="connsiteX55" fmla="*/ 302346 w 608838"/>
                  <a:gd name="connsiteY55" fmla="*/ 141839 h 596560"/>
                  <a:gd name="connsiteX56" fmla="*/ 381619 w 608838"/>
                  <a:gd name="connsiteY56" fmla="*/ 141839 h 596560"/>
                  <a:gd name="connsiteX57" fmla="*/ 429286 w 608838"/>
                  <a:gd name="connsiteY57" fmla="*/ 141839 h 596560"/>
                  <a:gd name="connsiteX58" fmla="*/ 462304 w 608838"/>
                  <a:gd name="connsiteY58" fmla="*/ 141839 h 596560"/>
                  <a:gd name="connsiteX59" fmla="*/ 339557 w 608838"/>
                  <a:gd name="connsiteY59" fmla="*/ 57140 h 596560"/>
                  <a:gd name="connsiteX60" fmla="*/ 202773 w 608838"/>
                  <a:gd name="connsiteY60" fmla="*/ 124814 h 596560"/>
                  <a:gd name="connsiteX61" fmla="*/ 352840 w 608838"/>
                  <a:gd name="connsiteY61" fmla="*/ 83899 h 596560"/>
                  <a:gd name="connsiteX62" fmla="*/ 358869 w 608838"/>
                  <a:gd name="connsiteY62" fmla="*/ 0 h 596560"/>
                  <a:gd name="connsiteX63" fmla="*/ 394855 w 608838"/>
                  <a:gd name="connsiteY63" fmla="*/ 72471 h 596560"/>
                  <a:gd name="connsiteX64" fmla="*/ 481145 w 608838"/>
                  <a:gd name="connsiteY64" fmla="*/ 48957 h 596560"/>
                  <a:gd name="connsiteX65" fmla="*/ 506533 w 608838"/>
                  <a:gd name="connsiteY65" fmla="*/ 141839 h 596560"/>
                  <a:gd name="connsiteX66" fmla="*/ 569696 w 608838"/>
                  <a:gd name="connsiteY66" fmla="*/ 141839 h 596560"/>
                  <a:gd name="connsiteX67" fmla="*/ 569696 w 608838"/>
                  <a:gd name="connsiteY67" fmla="*/ 262326 h 596560"/>
                  <a:gd name="connsiteX68" fmla="*/ 608838 w 608838"/>
                  <a:gd name="connsiteY68" fmla="*/ 262326 h 596560"/>
                  <a:gd name="connsiteX69" fmla="*/ 608838 w 608838"/>
                  <a:gd name="connsiteY69" fmla="*/ 474003 h 596560"/>
                  <a:gd name="connsiteX70" fmla="*/ 569696 w 608838"/>
                  <a:gd name="connsiteY70" fmla="*/ 474003 h 596560"/>
                  <a:gd name="connsiteX71" fmla="*/ 569696 w 608838"/>
                  <a:gd name="connsiteY71" fmla="*/ 596560 h 596560"/>
                  <a:gd name="connsiteX72" fmla="*/ 0 w 608838"/>
                  <a:gd name="connsiteY72" fmla="*/ 596560 h 596560"/>
                  <a:gd name="connsiteX73" fmla="*/ 0 w 608838"/>
                  <a:gd name="connsiteY73" fmla="*/ 141839 h 596560"/>
                  <a:gd name="connsiteX74" fmla="*/ 72113 w 608838"/>
                  <a:gd name="connsiteY74" fmla="*/ 141839 h 5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838" h="596560">
                    <a:moveTo>
                      <a:pt x="385710" y="348311"/>
                    </a:moveTo>
                    <a:lnTo>
                      <a:pt x="413544" y="348311"/>
                    </a:lnTo>
                    <a:lnTo>
                      <a:pt x="427485" y="348311"/>
                    </a:lnTo>
                    <a:lnTo>
                      <a:pt x="427485" y="390015"/>
                    </a:lnTo>
                    <a:lnTo>
                      <a:pt x="385710" y="390015"/>
                    </a:lnTo>
                    <a:lnTo>
                      <a:pt x="385710" y="355881"/>
                    </a:lnTo>
                    <a:close/>
                    <a:moveTo>
                      <a:pt x="351898" y="304981"/>
                    </a:moveTo>
                    <a:lnTo>
                      <a:pt x="351898" y="305969"/>
                    </a:lnTo>
                    <a:lnTo>
                      <a:pt x="351898" y="320924"/>
                    </a:lnTo>
                    <a:lnTo>
                      <a:pt x="351898" y="343028"/>
                    </a:lnTo>
                    <a:lnTo>
                      <a:pt x="351898" y="365132"/>
                    </a:lnTo>
                    <a:lnTo>
                      <a:pt x="351898" y="431348"/>
                    </a:lnTo>
                    <a:lnTo>
                      <a:pt x="526975" y="431348"/>
                    </a:lnTo>
                    <a:lnTo>
                      <a:pt x="548359" y="431348"/>
                    </a:lnTo>
                    <a:lnTo>
                      <a:pt x="566164" y="431348"/>
                    </a:lnTo>
                    <a:lnTo>
                      <a:pt x="566164" y="304981"/>
                    </a:lnTo>
                    <a:lnTo>
                      <a:pt x="551138" y="304981"/>
                    </a:lnTo>
                    <a:lnTo>
                      <a:pt x="548359" y="304981"/>
                    </a:lnTo>
                    <a:lnTo>
                      <a:pt x="526975" y="304981"/>
                    </a:lnTo>
                    <a:lnTo>
                      <a:pt x="491507" y="304981"/>
                    </a:lnTo>
                    <a:lnTo>
                      <a:pt x="410445" y="304981"/>
                    </a:lnTo>
                    <a:lnTo>
                      <a:pt x="353829" y="304981"/>
                    </a:lnTo>
                    <a:close/>
                    <a:moveTo>
                      <a:pt x="42721" y="184494"/>
                    </a:moveTo>
                    <a:lnTo>
                      <a:pt x="42721" y="190513"/>
                    </a:lnTo>
                    <a:lnTo>
                      <a:pt x="42721" y="234297"/>
                    </a:lnTo>
                    <a:lnTo>
                      <a:pt x="42721" y="240693"/>
                    </a:lnTo>
                    <a:lnTo>
                      <a:pt x="42721" y="321677"/>
                    </a:lnTo>
                    <a:lnTo>
                      <a:pt x="42721" y="553905"/>
                    </a:lnTo>
                    <a:lnTo>
                      <a:pt x="526975" y="553905"/>
                    </a:lnTo>
                    <a:lnTo>
                      <a:pt x="526975" y="474003"/>
                    </a:lnTo>
                    <a:lnTo>
                      <a:pt x="309176" y="474003"/>
                    </a:lnTo>
                    <a:lnTo>
                      <a:pt x="309176" y="376748"/>
                    </a:lnTo>
                    <a:lnTo>
                      <a:pt x="309176" y="354691"/>
                    </a:lnTo>
                    <a:lnTo>
                      <a:pt x="309176" y="332587"/>
                    </a:lnTo>
                    <a:lnTo>
                      <a:pt x="309176" y="327085"/>
                    </a:lnTo>
                    <a:lnTo>
                      <a:pt x="309176" y="279492"/>
                    </a:lnTo>
                    <a:lnTo>
                      <a:pt x="309176" y="262326"/>
                    </a:lnTo>
                    <a:lnTo>
                      <a:pt x="343843" y="262326"/>
                    </a:lnTo>
                    <a:lnTo>
                      <a:pt x="440025" y="262326"/>
                    </a:lnTo>
                    <a:lnTo>
                      <a:pt x="495229" y="262326"/>
                    </a:lnTo>
                    <a:lnTo>
                      <a:pt x="517366" y="262326"/>
                    </a:lnTo>
                    <a:lnTo>
                      <a:pt x="526975" y="262326"/>
                    </a:lnTo>
                    <a:lnTo>
                      <a:pt x="526975" y="216661"/>
                    </a:lnTo>
                    <a:lnTo>
                      <a:pt x="526975" y="184494"/>
                    </a:lnTo>
                    <a:lnTo>
                      <a:pt x="518214" y="184494"/>
                    </a:lnTo>
                    <a:lnTo>
                      <a:pt x="496076" y="184494"/>
                    </a:lnTo>
                    <a:lnTo>
                      <a:pt x="473938" y="184494"/>
                    </a:lnTo>
                    <a:lnTo>
                      <a:pt x="450435" y="184494"/>
                    </a:lnTo>
                    <a:lnTo>
                      <a:pt x="402768" y="184494"/>
                    </a:lnTo>
                    <a:lnTo>
                      <a:pt x="145874" y="184494"/>
                    </a:lnTo>
                    <a:lnTo>
                      <a:pt x="82098" y="184494"/>
                    </a:lnTo>
                    <a:lnTo>
                      <a:pt x="64812" y="184494"/>
                    </a:lnTo>
                    <a:close/>
                    <a:moveTo>
                      <a:pt x="451188" y="101300"/>
                    </a:moveTo>
                    <a:lnTo>
                      <a:pt x="414166" y="111411"/>
                    </a:lnTo>
                    <a:lnTo>
                      <a:pt x="372198" y="122839"/>
                    </a:lnTo>
                    <a:lnTo>
                      <a:pt x="302346" y="141839"/>
                    </a:lnTo>
                    <a:lnTo>
                      <a:pt x="381619" y="141839"/>
                    </a:lnTo>
                    <a:lnTo>
                      <a:pt x="429286" y="141839"/>
                    </a:lnTo>
                    <a:lnTo>
                      <a:pt x="462304" y="141839"/>
                    </a:lnTo>
                    <a:close/>
                    <a:moveTo>
                      <a:pt x="339557" y="57140"/>
                    </a:moveTo>
                    <a:lnTo>
                      <a:pt x="202773" y="124814"/>
                    </a:lnTo>
                    <a:lnTo>
                      <a:pt x="352840" y="83899"/>
                    </a:lnTo>
                    <a:close/>
                    <a:moveTo>
                      <a:pt x="358869" y="0"/>
                    </a:moveTo>
                    <a:lnTo>
                      <a:pt x="394855" y="72471"/>
                    </a:lnTo>
                    <a:lnTo>
                      <a:pt x="481145" y="48957"/>
                    </a:lnTo>
                    <a:lnTo>
                      <a:pt x="506533" y="141839"/>
                    </a:lnTo>
                    <a:lnTo>
                      <a:pt x="569696" y="141839"/>
                    </a:lnTo>
                    <a:lnTo>
                      <a:pt x="569696" y="262326"/>
                    </a:lnTo>
                    <a:lnTo>
                      <a:pt x="608838" y="262326"/>
                    </a:lnTo>
                    <a:lnTo>
                      <a:pt x="608838" y="474003"/>
                    </a:lnTo>
                    <a:lnTo>
                      <a:pt x="569696" y="474003"/>
                    </a:lnTo>
                    <a:lnTo>
                      <a:pt x="569696" y="596560"/>
                    </a:lnTo>
                    <a:lnTo>
                      <a:pt x="0" y="596560"/>
                    </a:lnTo>
                    <a:lnTo>
                      <a:pt x="0" y="141839"/>
                    </a:lnTo>
                    <a:lnTo>
                      <a:pt x="72113" y="141839"/>
                    </a:ln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latin typeface="阿里巴巴普惠体" panose="00020600040101010101" charset="-122"/>
                  <a:ea typeface="阿里巴巴普惠体" panose="00020600040101010101" charset="-122"/>
                  <a:cs typeface="+mn-ea"/>
                  <a:sym typeface="阿里巴巴普惠体" panose="00020600040101010101"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ppt_x"/>
                                          </p:val>
                                        </p:tav>
                                        <p:tav tm="100000">
                                          <p:val>
                                            <p:strVal val="#ppt_x"/>
                                          </p:val>
                                        </p:tav>
                                      </p:tavLst>
                                    </p:anim>
                                    <p:anim calcmode="lin" valueType="num">
                                      <p:cBhvr additive="base">
                                        <p:cTn id="27"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true"/>
      <p:bldP spid="7" grpId="0"/>
      <p:bldP spid="22" grpId="0"/>
      <p:bldP spid="8" grpId="1" animBg="true"/>
      <p:bldP spid="7" grpId="1"/>
      <p:bldP spid="22"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91220"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2061845" y="1473835"/>
            <a:ext cx="8843645" cy="461581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补助标准：</a:t>
            </a:r>
            <a:r>
              <a:rPr lang="zh-CN" altLang="en-US" sz="2800" dirty="0">
                <a:solidFill>
                  <a:schemeClr val="accent1"/>
                </a:solidFill>
                <a:latin typeface="汉仪书宋二S" charset="0"/>
                <a:ea typeface="汉仪书宋二S" charset="0"/>
                <a:cs typeface="思源黑体 CN Normal" panose="020B0400000000000000" pitchFamily="34" charset="-122"/>
                <a:sym typeface="+mn-ea"/>
              </a:rPr>
              <a:t>①</a:t>
            </a:r>
            <a:r>
              <a:rPr lang="zh-CN" altLang="en-US" sz="2800" dirty="0">
                <a:solidFill>
                  <a:schemeClr val="accent1"/>
                </a:solidFill>
                <a:cs typeface="思源黑体 CN Normal" panose="020B0400000000000000" pitchFamily="34" charset="-122"/>
                <a:sym typeface="+mn-ea"/>
              </a:rPr>
              <a:t>省厅对经省认定的首台(套) 重大技术装备投保产品，按照实际投保费率不超过3%及年度保费实际支出的80％给予补贴，保费补贴时间按保险期限据实核算，不超过3年；</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latin typeface="汉仪书宋二S" charset="0"/>
                <a:ea typeface="汉仪书宋二S" charset="0"/>
                <a:cs typeface="思源黑体 CN Normal" panose="020B0400000000000000" pitchFamily="34" charset="-122"/>
                <a:sym typeface="+mn-ea"/>
              </a:rPr>
              <a:t>②</a:t>
            </a:r>
            <a:r>
              <a:rPr lang="zh-CN" altLang="en-US" sz="2800" dirty="0">
                <a:solidFill>
                  <a:schemeClr val="accent1"/>
                </a:solidFill>
                <a:cs typeface="思源黑体 CN Normal" panose="020B0400000000000000" pitchFamily="34" charset="-122"/>
                <a:sym typeface="+mn-ea"/>
              </a:rPr>
              <a:t>对国家首台（套）的成套设备、单台设备，省内研发制造单位按照不超过销售发票金额的5%给予奖励，最高不超过500 万元；</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2721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2105660" y="1473835"/>
            <a:ext cx="8843645" cy="267652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补助标准：</a:t>
            </a:r>
            <a:r>
              <a:rPr lang="zh-CN" altLang="en-US" sz="2800" dirty="0">
                <a:solidFill>
                  <a:schemeClr val="accent1"/>
                </a:solidFill>
                <a:latin typeface="汉仪书宋二S" charset="0"/>
                <a:ea typeface="汉仪书宋二S" charset="0"/>
                <a:cs typeface="思源黑体 CN Normal" panose="020B0400000000000000" pitchFamily="34" charset="-122"/>
                <a:sym typeface="+mn-ea"/>
              </a:rPr>
              <a:t>③</a:t>
            </a:r>
            <a:r>
              <a:rPr lang="zh-CN" altLang="en-US" sz="2800" dirty="0">
                <a:solidFill>
                  <a:schemeClr val="accent1"/>
                </a:solidFill>
                <a:cs typeface="思源黑体 CN Normal" panose="020B0400000000000000" pitchFamily="34" charset="-122"/>
                <a:sym typeface="+mn-ea"/>
              </a:rPr>
              <a:t>对经省认定的首台(套) 的成套设备、单台设备，省内研发制造单位按照不超过销售发票金额的5%给予奖励，最高不超过300 万元。</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latin typeface="汉仪书宋二S" charset="0"/>
                <a:ea typeface="汉仪书宋二S" charset="0"/>
                <a:cs typeface="思源黑体 CN Normal" panose="020B0400000000000000" pitchFamily="34" charset="-122"/>
                <a:sym typeface="+mn-ea"/>
              </a:rPr>
              <a:t>④</a:t>
            </a:r>
            <a:r>
              <a:rPr lang="zh-CN" altLang="en-US" sz="2800" dirty="0">
                <a:solidFill>
                  <a:schemeClr val="accent1"/>
                </a:solidFill>
                <a:cs typeface="思源黑体 CN Normal" panose="020B0400000000000000" pitchFamily="34" charset="-122"/>
                <a:sym typeface="+mn-ea"/>
              </a:rPr>
              <a:t>单个企业年度最高不超过500万元。</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796607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2149475" y="1264285"/>
            <a:ext cx="8843645" cy="138366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地方补助标准：</a:t>
            </a:r>
            <a:r>
              <a:rPr lang="zh-CN" altLang="en-US" sz="2800" dirty="0">
                <a:solidFill>
                  <a:schemeClr val="accent1"/>
                </a:solidFill>
                <a:cs typeface="思源黑体 CN Normal" panose="020B0400000000000000" pitchFamily="34" charset="-122"/>
                <a:sym typeface="+mn-ea"/>
              </a:rPr>
              <a:t>地方财政对以上项目按照省级财政奖励金额的25%给予配套支持。</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45005" y="1264285"/>
            <a:ext cx="8843645" cy="461581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申报总体要求：</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①申报单位须在新乡市内注册且具备独立法人资格，截止申报日，申报单位未被“信用中国”列入“失信被执行人”和“重大税收违法案件当事人名单”，未被“国家企业信息公示系统”列入“严重违法失信企业名单”；</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②申报单位提供的发票或发票清单须经县级（含县级）以上税务部门盖章确认。</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396938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（一）申报单位诚信承诺书；</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（二）河南省首台（套）重大技术装备保费补贴资金申请表；</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（三）企业营业执照副本复印件；</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（四）首台（套）重大技术装备产品认定文件复印件；</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526224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（五）首台（套）重大技术装备制造方和用户方所签订的正规合同复印件，销售合同须完整齐全，首台（套）装备产品的价值在100万元以上；</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（六）保单及保险费发票复印件，</a:t>
            </a:r>
            <a:r>
              <a:rPr lang="zh-CN" altLang="en-US" sz="2800" dirty="0">
                <a:solidFill>
                  <a:srgbClr val="FF0000"/>
                </a:solidFill>
                <a:cs typeface="思源黑体 CN Normal" panose="020B0400000000000000" pitchFamily="34" charset="-122"/>
                <a:sym typeface="+mn-ea"/>
              </a:rPr>
              <a:t>保费不得包含中介费</a:t>
            </a:r>
            <a:r>
              <a:rPr lang="zh-CN" altLang="en-US" sz="2800" dirty="0">
                <a:solidFill>
                  <a:schemeClr val="accent1"/>
                </a:solidFill>
                <a:cs typeface="思源黑体 CN Normal" panose="020B0400000000000000" pitchFamily="34" charset="-122"/>
                <a:sym typeface="+mn-ea"/>
              </a:rPr>
              <a:t>。首保装备产品保单起保时间须在202×年7月1日-202×年6月30日之间，保单上投保的装备名称须与省认定的首台（套）重大技术装备名称一致；</a:t>
            </a: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396938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（七）续保装备产品须提供之前的保单及全额支付之前年度保费的资金往来证明（付款凭证、银行回单等）；</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en-US" altLang="zh-CN" sz="2800" dirty="0">
                <a:solidFill>
                  <a:schemeClr val="accent1"/>
                </a:solidFill>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（八）202×年省制造业高质量发展专项资金绩效目标申报表。</a:t>
            </a:r>
            <a:endParaRPr lang="zh-CN" altLang="en-US" sz="2800" dirty="0">
              <a:solidFill>
                <a:schemeClr val="accent1"/>
              </a:solidFill>
              <a:cs typeface="思源黑体 CN Normal" panose="020B0400000000000000" pitchFamily="34" charset="-122"/>
              <a:sym typeface="+mn-ea"/>
            </a:endParaRPr>
          </a:p>
          <a:p>
            <a:pPr algn="l">
              <a:lnSpc>
                <a:spcPct val="150000"/>
              </a:lnSpc>
            </a:pP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526224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（九）企业申报日在“信用中国”网站中查询</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（http：//www.creditchina.gov.cn/）的“失信被执行人”和“重大税收违法案件当事人名单”以及“国家企业信息公示系统”网站中查询</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（http：//www.gsxt.gov.cn/index.html)的“严重违法失信企业名单”的查询结果网页打印件并加盖公章。</a:t>
            </a:r>
            <a:endParaRPr lang="zh-CN" altLang="en-US" sz="2800" dirty="0">
              <a:solidFill>
                <a:schemeClr val="accent1"/>
              </a:solidFill>
              <a:cs typeface="思源黑体 CN Normal" panose="020B0400000000000000" pitchFamily="34" charset="-122"/>
              <a:sym typeface="+mn-ea"/>
            </a:endParaRPr>
          </a:p>
          <a:p>
            <a:pPr algn="l">
              <a:lnSpc>
                <a:spcPct val="150000"/>
              </a:lnSpc>
            </a:pP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4615815"/>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（一）申报单位诚信承诺书；</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（二）河南省首台（套）重大技术装备奖励制造企业申请表；</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（三）企业营业执照副本复印件；</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    （四）首台（套）重大技术装备产品认定文件复印件；</a:t>
            </a:r>
            <a:endParaRPr lang="zh-CN" altLang="en-US" sz="2800" dirty="0">
              <a:solidFill>
                <a:schemeClr val="accent1"/>
              </a:solidFill>
              <a:cs typeface="思源黑体 CN Normal" panose="020B0400000000000000" pitchFamily="34" charset="-122"/>
              <a:sym typeface="+mn-ea"/>
            </a:endParaRPr>
          </a:p>
          <a:p>
            <a:pPr algn="l">
              <a:lnSpc>
                <a:spcPct val="150000"/>
              </a:lnSpc>
            </a:pP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901190" y="1264285"/>
            <a:ext cx="8843645" cy="5908040"/>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（五）首台（套）重大技术装备制造方和用户方所签订的正规合同及销售发票（出口产品提供相关部门出具的有效凭证）复印件，</a:t>
            </a:r>
            <a:r>
              <a:rPr lang="zh-CN" altLang="en-US" sz="2800" dirty="0">
                <a:solidFill>
                  <a:srgbClr val="FF0000"/>
                </a:solidFill>
                <a:cs typeface="思源黑体 CN Normal" panose="020B0400000000000000" pitchFamily="34" charset="-122"/>
                <a:sym typeface="+mn-ea"/>
              </a:rPr>
              <a:t>销售合同、销售发票须与省认定的首台（套）重大技术装备产品一致</a:t>
            </a:r>
            <a:r>
              <a:rPr lang="zh-CN" altLang="en-US" sz="2800" dirty="0">
                <a:solidFill>
                  <a:schemeClr val="accent1"/>
                </a:solidFill>
                <a:cs typeface="思源黑体 CN Normal" panose="020B0400000000000000" pitchFamily="34" charset="-122"/>
                <a:sym typeface="+mn-ea"/>
              </a:rPr>
              <a:t>，销售合同须完整齐全；首台（套）装备产品的价值在100万元以上，销售发票开具时间须在202×年7月1日-202×年6月30日期间；</a:t>
            </a:r>
            <a:endParaRPr lang="zh-CN" altLang="en-US" sz="2800" dirty="0">
              <a:solidFill>
                <a:schemeClr val="accent1"/>
              </a:solidFill>
              <a:cs typeface="思源黑体 CN Normal" panose="020B0400000000000000" pitchFamily="34" charset="-122"/>
              <a:sym typeface="+mn-ea"/>
            </a:endParaRPr>
          </a:p>
          <a:p>
            <a:pPr algn="l">
              <a:lnSpc>
                <a:spcPct val="150000"/>
              </a:lnSpc>
            </a:pP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截图_20220602153516"/>
          <p:cNvPicPr>
            <a:picLocks noChangeAspect="true"/>
          </p:cNvPicPr>
          <p:nvPr/>
        </p:nvPicPr>
        <p:blipFill>
          <a:blip r:embed="rId1"/>
          <a:stretch>
            <a:fillRect/>
          </a:stretch>
        </p:blipFill>
        <p:spPr>
          <a:xfrm>
            <a:off x="0" y="-17780"/>
            <a:ext cx="13362305" cy="6893560"/>
          </a:xfrm>
          <a:prstGeom prst="rect">
            <a:avLst/>
          </a:prstGeom>
        </p:spPr>
      </p:pic>
      <p:sp>
        <p:nvSpPr>
          <p:cNvPr id="59" name="文本框 58"/>
          <p:cNvSpPr txBox="true"/>
          <p:nvPr/>
        </p:nvSpPr>
        <p:spPr>
          <a:xfrm>
            <a:off x="5949315" y="914400"/>
            <a:ext cx="309880" cy="583565"/>
          </a:xfrm>
          <a:prstGeom prst="rect">
            <a:avLst/>
          </a:prstGeom>
          <a:noFill/>
        </p:spPr>
        <p:txBody>
          <a:bodyPr wrap="none" rtlCol="0">
            <a:spAutoFit/>
          </a:bodyPr>
          <a:p>
            <a:pPr algn="ctr"/>
            <a:endParaRPr lang="en-US" altLang="zh-CN" sz="3200" b="1" cap="all"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endParaRPr>
          </a:p>
        </p:txBody>
      </p:sp>
      <p:sp>
        <p:nvSpPr>
          <p:cNvPr id="60" name="文本框 59"/>
          <p:cNvSpPr txBox="true"/>
          <p:nvPr/>
        </p:nvSpPr>
        <p:spPr>
          <a:xfrm>
            <a:off x="1088390" y="1293495"/>
            <a:ext cx="10271760" cy="2861310"/>
          </a:xfrm>
          <a:prstGeom prst="rect">
            <a:avLst/>
          </a:prstGeom>
          <a:noFill/>
        </p:spPr>
        <p:txBody>
          <a:bodyPr wrap="square" rtlCol="0">
            <a:spAutoFit/>
          </a:bodyPr>
          <a:p>
            <a:pPr algn="ctr">
              <a:buClrTx/>
              <a:buSzTx/>
              <a:buFontTx/>
            </a:pPr>
            <a:r>
              <a:rPr lang="zh-CN" altLang="en-US" sz="6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rPr>
              <a:t>高质量发展专项资金</a:t>
            </a:r>
            <a:endParaRPr lang="zh-CN" altLang="en-US" sz="6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endParaRPr>
          </a:p>
          <a:p>
            <a:pPr algn="ctr">
              <a:buClrTx/>
              <a:buSzTx/>
              <a:buFontTx/>
            </a:pPr>
            <a:r>
              <a:rPr lang="zh-CN" altLang="en-US" sz="6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rPr>
              <a:t>首台（套）重大技术装备保费补贴和奖励资金</a:t>
            </a:r>
            <a:endParaRPr lang="zh-CN" altLang="en-US" sz="6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endParaRPr>
          </a:p>
        </p:txBody>
      </p:sp>
      <p:sp>
        <p:nvSpPr>
          <p:cNvPr id="56" name="矩形 55"/>
          <p:cNvSpPr/>
          <p:nvPr/>
        </p:nvSpPr>
        <p:spPr>
          <a:xfrm>
            <a:off x="5942331" y="3375025"/>
            <a:ext cx="323850" cy="206375"/>
          </a:xfrm>
          <a:prstGeom prst="rect">
            <a:avLst/>
          </a:prstGeom>
        </p:spPr>
        <p:txBody>
          <a:bodyPr wrap="none">
            <a:spAutoFit/>
          </a:bodyPr>
          <a:p>
            <a:pPr algn="ctr">
              <a:lnSpc>
                <a:spcPct val="150000"/>
              </a:lnSpc>
            </a:pPr>
            <a:r>
              <a:rPr lang="zh-CN" altLang="en-US" sz="500" dirty="0">
                <a:solidFill>
                  <a:schemeClr val="accent5">
                    <a:lumMod val="75000"/>
                  </a:schemeClr>
                </a:solidFill>
                <a:latin typeface="阿里巴巴普惠体" panose="00020600040101010101" charset="-122"/>
                <a:ea typeface="阿里巴巴普惠体" panose="00020600040101010101" charset="-122"/>
                <a:cs typeface="思源黑体 CN Normal" panose="020B0400000000000000" pitchFamily="34" charset="-122"/>
                <a:sym typeface="+mn-ea"/>
              </a:rPr>
              <a:t>Type </a:t>
            </a:r>
            <a:endParaRPr lang="zh-CN" altLang="en-US" sz="500" dirty="0">
              <a:solidFill>
                <a:schemeClr val="accent5">
                  <a:lumMod val="75000"/>
                </a:schemeClr>
              </a:solidFill>
              <a:latin typeface="阿里巴巴普惠体" panose="00020600040101010101" charset="-122"/>
              <a:ea typeface="阿里巴巴普惠体" panose="00020600040101010101" charset="-122"/>
              <a:cs typeface="思源黑体 CN Normal" panose="020B0400000000000000" pitchFamily="34" charset="-122"/>
              <a:sym typeface="+mn-ea"/>
            </a:endParaRPr>
          </a:p>
        </p:txBody>
      </p:sp>
      <p:cxnSp>
        <p:nvCxnSpPr>
          <p:cNvPr id="57" name="直接连接符 56"/>
          <p:cNvCxnSpPr/>
          <p:nvPr/>
        </p:nvCxnSpPr>
        <p:spPr>
          <a:xfrm>
            <a:off x="6104255" y="2045335"/>
            <a:ext cx="0" cy="441960"/>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9"/>
                                        </p:tgtEl>
                                        <p:attrNameLst>
                                          <p:attrName>ppt_y</p:attrName>
                                        </p:attrNameLst>
                                      </p:cBhvr>
                                      <p:tavLst>
                                        <p:tav tm="0">
                                          <p:val>
                                            <p:strVal val="#ppt_y"/>
                                          </p:val>
                                        </p:tav>
                                        <p:tav tm="100000">
                                          <p:val>
                                            <p:strVal val="#ppt_y"/>
                                          </p:val>
                                        </p:tav>
                                      </p:tavLst>
                                    </p:anim>
                                    <p:animEffect transition="in" filter="fade">
                                      <p:cBhvr>
                                        <p:cTn id="10" dur="1000"/>
                                        <p:tgtEl>
                                          <p:spTgt spid="59"/>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60" grpId="0"/>
      <p:bldP spid="56" grpId="0"/>
      <p:bldP spid="60" grpId="1"/>
      <p:bldP spid="5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847952" y="1264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4" name="文本框 23"/>
          <p:cNvSpPr txBox="true"/>
          <p:nvPr/>
        </p:nvSpPr>
        <p:spPr>
          <a:xfrm>
            <a:off x="1727835" y="1264285"/>
            <a:ext cx="10358120" cy="5908040"/>
          </a:xfrm>
          <a:prstGeom prst="rect">
            <a:avLst/>
          </a:prstGeom>
          <a:noFill/>
        </p:spPr>
        <p:txBody>
          <a:bodyPr wrap="square" rtlCol="0">
            <a:spAutoFit/>
          </a:bodyPr>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申报材料：</a:t>
            </a:r>
            <a:endPar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endParaRPr>
          </a:p>
          <a:p>
            <a:pPr algn="l">
              <a:lnSpc>
                <a:spcPct val="150000"/>
              </a:lnSpc>
            </a:pPr>
            <a:r>
              <a:rPr lang="zh-CN" altLang="en-US"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en-US" altLang="zh-CN" sz="2800" b="1" dirty="0">
                <a:solidFill>
                  <a:schemeClr val="accent1"/>
                </a:solidFill>
                <a:latin typeface="阿里巴巴普惠体" panose="00020600040101010101" charset="-122"/>
                <a:ea typeface="阿里巴巴普惠体" panose="00020600040101010101" charset="-122"/>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（六）202×年省制造业高质量发展专项资金绩效目标申报表。</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en-US" altLang="zh-CN" sz="2800" dirty="0">
                <a:solidFill>
                  <a:schemeClr val="accent1"/>
                </a:solidFill>
                <a:cs typeface="思源黑体 CN Normal" panose="020B0400000000000000" pitchFamily="34" charset="-122"/>
                <a:sym typeface="+mn-ea"/>
              </a:rPr>
              <a:t>    </a:t>
            </a:r>
            <a:r>
              <a:rPr lang="zh-CN" altLang="en-US" sz="2800" dirty="0">
                <a:solidFill>
                  <a:schemeClr val="accent1"/>
                </a:solidFill>
                <a:cs typeface="思源黑体 CN Normal" panose="020B0400000000000000" pitchFamily="34" charset="-122"/>
                <a:sym typeface="+mn-ea"/>
              </a:rPr>
              <a:t>（七）企业申报日在“信用中国”网站中查询</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（http：//www.creditchina.gov.cn/）的“失信被执行人”和“重大税收违法案件当事人名单”以及“国家企业信息公示系统”网站中查询</a:t>
            </a:r>
            <a:endParaRPr lang="zh-CN" altLang="en-US" sz="2800" dirty="0">
              <a:solidFill>
                <a:schemeClr val="accent1"/>
              </a:solidFill>
              <a:cs typeface="思源黑体 CN Normal" panose="020B0400000000000000" pitchFamily="34" charset="-122"/>
              <a:sym typeface="+mn-ea"/>
            </a:endParaRPr>
          </a:p>
          <a:p>
            <a:pPr algn="l">
              <a:lnSpc>
                <a:spcPct val="150000"/>
              </a:lnSpc>
            </a:pPr>
            <a:r>
              <a:rPr lang="zh-CN" altLang="en-US" sz="2800" dirty="0">
                <a:solidFill>
                  <a:schemeClr val="accent1"/>
                </a:solidFill>
                <a:cs typeface="思源黑体 CN Normal" panose="020B0400000000000000" pitchFamily="34" charset="-122"/>
                <a:sym typeface="+mn-ea"/>
              </a:rPr>
              <a:t>（http：//www.gsxt.gov.cn/index.html)的“严重违法失信企业名单”的查询结果网页打印件并加盖公章。</a:t>
            </a:r>
            <a:endParaRPr lang="zh-CN" altLang="en-US" sz="2800" dirty="0">
              <a:solidFill>
                <a:schemeClr val="accent1"/>
              </a:solidFill>
              <a:cs typeface="思源黑体 CN Normal" panose="020B0400000000000000" pitchFamily="34" charset="-122"/>
              <a:sym typeface="+mn-ea"/>
            </a:endParaRPr>
          </a:p>
          <a:p>
            <a:pPr algn="l">
              <a:lnSpc>
                <a:spcPct val="150000"/>
              </a:lnSpc>
            </a:pPr>
            <a:endParaRPr lang="zh-CN" altLang="en-US" sz="2800" dirty="0">
              <a:solidFill>
                <a:schemeClr val="accent1"/>
              </a:solidFill>
              <a:cs typeface="思源黑体 CN Normal" panose="020B0400000000000000" pitchFamily="34" charset="-122"/>
              <a:sym typeface="+mn-ea"/>
            </a:endParaRPr>
          </a:p>
        </p:txBody>
      </p:sp>
      <p:sp>
        <p:nvSpPr>
          <p:cNvPr id="30" name="Freeform 472"/>
          <p:cNvSpPr>
            <a:spLocks noEditPoints="true"/>
          </p:cNvSpPr>
          <p:nvPr/>
        </p:nvSpPr>
        <p:spPr bwMode="auto">
          <a:xfrm>
            <a:off x="1104459" y="1473585"/>
            <a:ext cx="368313" cy="437372"/>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close/>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close/>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close/>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4" grpId="0"/>
      <p:bldP spid="17" grpId="1" animBg="true"/>
      <p:bldP spid="24" grpId="1"/>
      <p:bldP spid="30" grpId="0" bldLvl="0" animBg="true"/>
      <p:bldP spid="30" grpId="1" animBg="tru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userDrawn="true"/>
        </p:nvSpPr>
        <p:spPr>
          <a:xfrm>
            <a:off x="0" y="18078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0" y="10270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33" name="矩形 32"/>
          <p:cNvSpPr/>
          <p:nvPr/>
        </p:nvSpPr>
        <p:spPr>
          <a:xfrm>
            <a:off x="770890" y="374650"/>
            <a:ext cx="9789160" cy="82994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a:p>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
        <p:nvSpPr>
          <p:cNvPr id="17" name="Oval 24"/>
          <p:cNvSpPr/>
          <p:nvPr/>
        </p:nvSpPr>
        <p:spPr>
          <a:xfrm>
            <a:off x="964157" y="1518068"/>
            <a:ext cx="880886" cy="855669"/>
          </a:xfrm>
          <a:prstGeom prst="ellipse">
            <a:avLst/>
          </a:prstGeom>
          <a:gradFill>
            <a:gsLst>
              <a:gs pos="0">
                <a:srgbClr val="007BD3"/>
              </a:gs>
              <a:gs pos="100000">
                <a:srgbClr val="034373"/>
              </a:gs>
            </a:gsLst>
            <a:lin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endParaRPr lang="en-US" sz="3735" b="1" dirty="0">
              <a:solidFill>
                <a:schemeClr val="bg1"/>
              </a:solidFill>
              <a:latin typeface="FontAwesome" pitchFamily="2" charset="0"/>
            </a:endParaRPr>
          </a:p>
        </p:txBody>
      </p:sp>
      <p:sp>
        <p:nvSpPr>
          <p:cNvPr id="23" name="Rectangle 22"/>
          <p:cNvSpPr/>
          <p:nvPr/>
        </p:nvSpPr>
        <p:spPr>
          <a:xfrm>
            <a:off x="2247749" y="1518533"/>
            <a:ext cx="1605280" cy="521970"/>
          </a:xfrm>
          <a:prstGeom prst="rect">
            <a:avLst/>
          </a:prstGeom>
        </p:spPr>
        <p:txBody>
          <a:bodyPr wrap="none">
            <a:spAutoFit/>
            <a:scene3d>
              <a:camera prst="orthographicFront"/>
              <a:lightRig rig="threePt" dir="t"/>
            </a:scene3d>
          </a:bodyPr>
          <a:p>
            <a:r>
              <a:rPr lang="zh-CN" altLang="en-US" sz="2800" dirty="0">
                <a:ln w="22225">
                  <a:solidFill>
                    <a:schemeClr val="accent2"/>
                  </a:solidFill>
                  <a:prstDash val="solid"/>
                </a:ln>
                <a:solidFill>
                  <a:schemeClr val="accent2">
                    <a:lumMod val="40000"/>
                    <a:lumOff val="60000"/>
                  </a:schemeClr>
                </a:solidFill>
                <a:effectLst/>
                <a:latin typeface="+mj-ea"/>
                <a:ea typeface="+mj-ea"/>
                <a:cs typeface="Open Sans" panose="020B0606030504020204" pitchFamily="34" charset="0"/>
              </a:rPr>
              <a:t>申报程序</a:t>
            </a:r>
            <a:endParaRPr lang="zh-CN" altLang="en-US" sz="2800" dirty="0">
              <a:ln w="22225">
                <a:solidFill>
                  <a:schemeClr val="accent2"/>
                </a:solidFill>
                <a:prstDash val="solid"/>
              </a:ln>
              <a:solidFill>
                <a:schemeClr val="accent2">
                  <a:lumMod val="40000"/>
                  <a:lumOff val="60000"/>
                </a:schemeClr>
              </a:solidFill>
              <a:effectLst/>
              <a:latin typeface="+mj-ea"/>
              <a:ea typeface="+mj-ea"/>
              <a:cs typeface="Open Sans" panose="020B0606030504020204" pitchFamily="34" charset="0"/>
            </a:endParaRPr>
          </a:p>
        </p:txBody>
      </p:sp>
      <p:sp>
        <p:nvSpPr>
          <p:cNvPr id="31" name="Freeform 480"/>
          <p:cNvSpPr>
            <a:spLocks noEditPoints="true"/>
          </p:cNvSpPr>
          <p:nvPr/>
        </p:nvSpPr>
        <p:spPr bwMode="auto">
          <a:xfrm>
            <a:off x="1214120" y="5098721"/>
            <a:ext cx="448886" cy="448886"/>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168 w 176"/>
              <a:gd name="T11" fmla="*/ 84 h 176"/>
              <a:gd name="T12" fmla="*/ 98 w 176"/>
              <a:gd name="T13" fmla="*/ 84 h 176"/>
              <a:gd name="T14" fmla="*/ 147 w 176"/>
              <a:gd name="T15" fmla="*/ 34 h 176"/>
              <a:gd name="T16" fmla="*/ 168 w 176"/>
              <a:gd name="T17" fmla="*/ 84 h 176"/>
              <a:gd name="T18" fmla="*/ 88 w 176"/>
              <a:gd name="T19" fmla="*/ 168 h 176"/>
              <a:gd name="T20" fmla="*/ 8 w 176"/>
              <a:gd name="T21" fmla="*/ 88 h 176"/>
              <a:gd name="T22" fmla="*/ 88 w 176"/>
              <a:gd name="T23" fmla="*/ 8 h 176"/>
              <a:gd name="T24" fmla="*/ 142 w 176"/>
              <a:gd name="T25" fmla="*/ 29 h 176"/>
              <a:gd name="T26" fmla="*/ 85 w 176"/>
              <a:gd name="T27" fmla="*/ 85 h 176"/>
              <a:gd name="T28" fmla="*/ 84 w 176"/>
              <a:gd name="T29" fmla="*/ 88 h 176"/>
              <a:gd name="T30" fmla="*/ 88 w 176"/>
              <a:gd name="T31" fmla="*/ 92 h 176"/>
              <a:gd name="T32" fmla="*/ 168 w 176"/>
              <a:gd name="T33" fmla="*/ 92 h 176"/>
              <a:gd name="T34" fmla="*/ 88 w 176"/>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close/>
                <a:moveTo>
                  <a:pt x="168" y="84"/>
                </a:moveTo>
                <a:cubicBezTo>
                  <a:pt x="98" y="84"/>
                  <a:pt x="98" y="84"/>
                  <a:pt x="98" y="84"/>
                </a:cubicBezTo>
                <a:cubicBezTo>
                  <a:pt x="147" y="34"/>
                  <a:pt x="147" y="34"/>
                  <a:pt x="147" y="34"/>
                </a:cubicBezTo>
                <a:cubicBezTo>
                  <a:pt x="159" y="48"/>
                  <a:pt x="167" y="65"/>
                  <a:pt x="168" y="84"/>
                </a:cubicBezTo>
                <a:close/>
                <a:moveTo>
                  <a:pt x="88" y="168"/>
                </a:moveTo>
                <a:cubicBezTo>
                  <a:pt x="44" y="168"/>
                  <a:pt x="8" y="132"/>
                  <a:pt x="8" y="88"/>
                </a:cubicBezTo>
                <a:cubicBezTo>
                  <a:pt x="8" y="44"/>
                  <a:pt x="44" y="8"/>
                  <a:pt x="88" y="8"/>
                </a:cubicBezTo>
                <a:cubicBezTo>
                  <a:pt x="109" y="8"/>
                  <a:pt x="127" y="16"/>
                  <a:pt x="142" y="29"/>
                </a:cubicBezTo>
                <a:cubicBezTo>
                  <a:pt x="85" y="85"/>
                  <a:pt x="85" y="85"/>
                  <a:pt x="85" y="85"/>
                </a:cubicBezTo>
                <a:cubicBezTo>
                  <a:pt x="84" y="86"/>
                  <a:pt x="84" y="87"/>
                  <a:pt x="84" y="88"/>
                </a:cubicBezTo>
                <a:cubicBezTo>
                  <a:pt x="84" y="90"/>
                  <a:pt x="86" y="92"/>
                  <a:pt x="88" y="92"/>
                </a:cubicBezTo>
                <a:cubicBezTo>
                  <a:pt x="168" y="92"/>
                  <a:pt x="168" y="92"/>
                  <a:pt x="168" y="92"/>
                </a:cubicBezTo>
                <a:cubicBezTo>
                  <a:pt x="166" y="134"/>
                  <a:pt x="131" y="168"/>
                  <a:pt x="88" y="168"/>
                </a:cubicBezTo>
                <a:close/>
              </a:path>
            </a:pathLst>
          </a:custGeom>
          <a:solidFill>
            <a:schemeClr val="bg1"/>
          </a:solidFill>
          <a:ln>
            <a:noFill/>
          </a:ln>
        </p:spPr>
        <p:txBody>
          <a:bodyPr vert="horz" wrap="square" lIns="91440" tIns="45720" rIns="91440" bIns="45720" numCol="1" anchor="t" anchorCtr="false" compatLnSpc="tru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sng"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8" name="Freeform 147"/>
          <p:cNvSpPr>
            <a:spLocks noEditPoints="true"/>
          </p:cNvSpPr>
          <p:nvPr/>
        </p:nvSpPr>
        <p:spPr bwMode="auto">
          <a:xfrm>
            <a:off x="1844427" y="2469871"/>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rgbClr val="FFFFFF"/>
          </a:solidFill>
          <a:ln>
            <a:noFill/>
          </a:ln>
        </p:spPr>
        <p:txBody>
          <a:bodyPr vert="horz" wrap="square" lIns="91440" tIns="45720" rIns="91440" bIns="45720" numCol="1" anchor="t" anchorCtr="false" compatLnSpc="tru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阿里巴巴普惠体" panose="00020600040101010101" charset="-122"/>
              <a:cs typeface="Arial" panose="02080604020202020204" pitchFamily="34" charset="0"/>
            </a:endParaRPr>
          </a:p>
        </p:txBody>
      </p:sp>
      <p:sp>
        <p:nvSpPr>
          <p:cNvPr id="3" name="Freeform 147"/>
          <p:cNvSpPr>
            <a:spLocks noEditPoints="true"/>
          </p:cNvSpPr>
          <p:nvPr/>
        </p:nvSpPr>
        <p:spPr bwMode="auto">
          <a:xfrm>
            <a:off x="1179195" y="1702435"/>
            <a:ext cx="449580" cy="48768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rgbClr val="FFFFFF"/>
          </a:solidFill>
          <a:ln>
            <a:noFill/>
          </a:ln>
        </p:spPr>
        <p:txBody>
          <a:bodyPr vert="horz" wrap="square" lIns="91440" tIns="45720" rIns="91440" bIns="45720" numCol="1" anchor="t" anchorCtr="false" compatLnSpc="tru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阿里巴巴普惠体" panose="00020600040101010101" charset="-122"/>
              <a:cs typeface="Arial" panose="02080604020202020204" pitchFamily="34" charset="0"/>
            </a:endParaRPr>
          </a:p>
        </p:txBody>
      </p:sp>
      <p:sp>
        <p:nvSpPr>
          <p:cNvPr id="6" name="L-Shape 24"/>
          <p:cNvSpPr/>
          <p:nvPr/>
        </p:nvSpPr>
        <p:spPr>
          <a:xfrm rot="5400000">
            <a:off x="2054860" y="4326890"/>
            <a:ext cx="1293813" cy="2233613"/>
          </a:xfrm>
          <a:prstGeom prst="corner">
            <a:avLst>
              <a:gd name="adj1" fmla="val 16120"/>
              <a:gd name="adj2" fmla="val 16110"/>
            </a:avLst>
          </a:prstGeom>
          <a:solidFill>
            <a:srgbClr val="5EC6D3"/>
          </a:solidFill>
          <a:ln>
            <a:noFill/>
          </a:ln>
          <a:effectLst/>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AutoShape 29"/>
          <p:cNvSpPr/>
          <p:nvPr/>
        </p:nvSpPr>
        <p:spPr bwMode="auto">
          <a:xfrm>
            <a:off x="2457450" y="5099050"/>
            <a:ext cx="598805" cy="44831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5EC6D3"/>
          </a:solid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50186" name="Rectangle 15"/>
          <p:cNvSpPr/>
          <p:nvPr/>
        </p:nvSpPr>
        <p:spPr>
          <a:xfrm>
            <a:off x="1844675" y="5720715"/>
            <a:ext cx="1714500" cy="369888"/>
          </a:xfrm>
          <a:prstGeom prst="rect">
            <a:avLst/>
          </a:prstGeom>
          <a:noFill/>
          <a:ln w="9525">
            <a:noFill/>
          </a:ln>
        </p:spPr>
        <p:txBody>
          <a:bodyPr anchor="t" anchorCtr="false">
            <a:spAutoFit/>
          </a:bodyPr>
          <a:p>
            <a:pPr algn="ctr"/>
            <a:r>
              <a:rPr lang="zh-CN" altLang="en-US" dirty="0">
                <a:latin typeface="微软雅黑" panose="020B0503020204020204" charset="-122"/>
                <a:ea typeface="微软雅黑" panose="020B0503020204020204" charset="-122"/>
              </a:rPr>
              <a:t>企业自愿申报</a:t>
            </a:r>
            <a:endParaRPr lang="en-US" altLang="zh-CN" b="1" dirty="0">
              <a:solidFill>
                <a:srgbClr val="595959"/>
              </a:solidFill>
              <a:latin typeface="Open Sans"/>
              <a:ea typeface="Open Sans"/>
            </a:endParaRPr>
          </a:p>
        </p:txBody>
      </p:sp>
      <p:sp>
        <p:nvSpPr>
          <p:cNvPr id="50190" name="矩形 23"/>
          <p:cNvSpPr/>
          <p:nvPr/>
        </p:nvSpPr>
        <p:spPr>
          <a:xfrm>
            <a:off x="1570673" y="3271203"/>
            <a:ext cx="2262187" cy="1371600"/>
          </a:xfrm>
          <a:prstGeom prst="rect">
            <a:avLst/>
          </a:prstGeom>
          <a:noFill/>
          <a:ln w="9525">
            <a:noFill/>
          </a:ln>
        </p:spPr>
        <p:txBody>
          <a:bodyPr anchor="t" anchorCtr="false">
            <a:spAutoFit/>
          </a:bodyPr>
          <a:p>
            <a:pPr>
              <a:lnSpc>
                <a:spcPct val="130000"/>
              </a:lnSpc>
            </a:pPr>
            <a:r>
              <a:rPr lang="zh-CN" altLang="en-US" sz="1600" dirty="0">
                <a:latin typeface="微软雅黑" panose="020B0503020204020204" charset="-122"/>
                <a:ea typeface="微软雅黑" panose="020B0503020204020204" charset="-122"/>
              </a:rPr>
              <a:t>企业根据申报指南，向所在县（市、区）工信、财政两部门提交项目申报材料。</a:t>
            </a:r>
            <a:endParaRPr lang="zh-CN" altLang="en-US" sz="1600" dirty="0">
              <a:latin typeface="微软雅黑" panose="020B0503020204020204" charset="-122"/>
              <a:ea typeface="微软雅黑" panose="020B0503020204020204" charset="-122"/>
            </a:endParaRPr>
          </a:p>
        </p:txBody>
      </p:sp>
      <p:sp>
        <p:nvSpPr>
          <p:cNvPr id="4" name="L-Shape 27"/>
          <p:cNvSpPr/>
          <p:nvPr/>
        </p:nvSpPr>
        <p:spPr>
          <a:xfrm rot="5400000">
            <a:off x="5249545" y="3748088"/>
            <a:ext cx="1293813" cy="2233613"/>
          </a:xfrm>
          <a:prstGeom prst="corner">
            <a:avLst>
              <a:gd name="adj1" fmla="val 16120"/>
              <a:gd name="adj2" fmla="val 16110"/>
            </a:avLst>
          </a:prstGeom>
          <a:solidFill>
            <a:srgbClr val="F8841D"/>
          </a:solidFill>
          <a:ln>
            <a:noFill/>
          </a:ln>
          <a:effectLst/>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nvGrpSpPr>
          <p:cNvPr id="5" name="Group 29"/>
          <p:cNvGrpSpPr/>
          <p:nvPr/>
        </p:nvGrpSpPr>
        <p:grpSpPr>
          <a:xfrm>
            <a:off x="5928054" y="4698029"/>
            <a:ext cx="335395" cy="488901"/>
            <a:chOff x="2612963" y="2767277"/>
            <a:chExt cx="251543" cy="366676"/>
          </a:xfrm>
          <a:solidFill>
            <a:srgbClr val="F8841D"/>
          </a:solidFill>
        </p:grpSpPr>
        <p:sp>
          <p:nvSpPr>
            <p:cNvPr id="9"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10"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grpSp>
      <p:sp>
        <p:nvSpPr>
          <p:cNvPr id="50184" name="Rectangle 16"/>
          <p:cNvSpPr/>
          <p:nvPr/>
        </p:nvSpPr>
        <p:spPr>
          <a:xfrm>
            <a:off x="5160328" y="5512435"/>
            <a:ext cx="1785937" cy="368300"/>
          </a:xfrm>
          <a:prstGeom prst="rect">
            <a:avLst/>
          </a:prstGeom>
          <a:noFill/>
          <a:ln w="9525">
            <a:noFill/>
          </a:ln>
        </p:spPr>
        <p:txBody>
          <a:bodyPr anchor="t" anchorCtr="false">
            <a:spAutoFit/>
          </a:bodyPr>
          <a:p>
            <a:pPr algn="ctr"/>
            <a:r>
              <a:rPr lang="zh-CN" altLang="en-US" dirty="0">
                <a:latin typeface="微软雅黑" panose="020B0503020204020204" charset="-122"/>
                <a:ea typeface="微软雅黑" panose="020B0503020204020204" charset="-122"/>
              </a:rPr>
              <a:t>部门逐级上报</a:t>
            </a:r>
            <a:endParaRPr lang="en-US" altLang="zh-CN" b="1" dirty="0">
              <a:solidFill>
                <a:srgbClr val="595959"/>
              </a:solidFill>
              <a:latin typeface="Open Sans"/>
              <a:ea typeface="Open Sans"/>
            </a:endParaRPr>
          </a:p>
        </p:txBody>
      </p:sp>
      <p:sp>
        <p:nvSpPr>
          <p:cNvPr id="50188" name="矩形 21"/>
          <p:cNvSpPr/>
          <p:nvPr/>
        </p:nvSpPr>
        <p:spPr>
          <a:xfrm>
            <a:off x="4779328" y="2374265"/>
            <a:ext cx="2403475" cy="1690688"/>
          </a:xfrm>
          <a:prstGeom prst="rect">
            <a:avLst/>
          </a:prstGeom>
          <a:noFill/>
          <a:ln w="9525">
            <a:noFill/>
          </a:ln>
        </p:spPr>
        <p:txBody>
          <a:bodyPr wrap="square" anchor="t" anchorCtr="false">
            <a:spAutoFit/>
          </a:bodyPr>
          <a:p>
            <a:pPr>
              <a:lnSpc>
                <a:spcPct val="130000"/>
              </a:lnSpc>
            </a:pPr>
            <a:r>
              <a:rPr lang="zh-CN" altLang="en-US" sz="1600" dirty="0">
                <a:latin typeface="微软雅黑" panose="020B0503020204020204" charset="-122"/>
                <a:ea typeface="微软雅黑" panose="020B0503020204020204" charset="-122"/>
              </a:rPr>
              <a:t>市、县两级工信、财政两部门对项目申报材料进行合规性审核，核查项目现场，逐级上报省工信厅、财政厅。</a:t>
            </a:r>
            <a:endParaRPr lang="zh-CN" altLang="en-US" sz="1600" dirty="0">
              <a:solidFill>
                <a:srgbClr val="595959"/>
              </a:solidFill>
              <a:latin typeface="Calibri" pitchFamily="34" charset="0"/>
              <a:ea typeface="宋体" pitchFamily="2" charset="-122"/>
            </a:endParaRPr>
          </a:p>
        </p:txBody>
      </p:sp>
      <p:sp>
        <p:nvSpPr>
          <p:cNvPr id="11" name="L-Shape 31"/>
          <p:cNvSpPr/>
          <p:nvPr/>
        </p:nvSpPr>
        <p:spPr>
          <a:xfrm rot="5400000">
            <a:off x="8425815" y="3237865"/>
            <a:ext cx="1292225" cy="2235200"/>
          </a:xfrm>
          <a:prstGeom prst="corner">
            <a:avLst>
              <a:gd name="adj1" fmla="val 16120"/>
              <a:gd name="adj2" fmla="val 16110"/>
            </a:avLst>
          </a:prstGeom>
          <a:solidFill>
            <a:srgbClr val="F26D64"/>
          </a:solidFill>
          <a:ln>
            <a:noFill/>
          </a:ln>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2" name="Group 30"/>
          <p:cNvGrpSpPr/>
          <p:nvPr/>
        </p:nvGrpSpPr>
        <p:grpSpPr>
          <a:xfrm>
            <a:off x="8827485" y="4065561"/>
            <a:ext cx="488901" cy="427164"/>
            <a:chOff x="4800505" y="2786674"/>
            <a:chExt cx="366676" cy="320373"/>
          </a:xfrm>
          <a:solidFill>
            <a:srgbClr val="F26D64"/>
          </a:solidFill>
        </p:grpSpPr>
        <p:sp>
          <p:nvSpPr>
            <p:cNvPr id="13"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14"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15"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grpSp>
      <p:sp>
        <p:nvSpPr>
          <p:cNvPr id="50182" name="Rectangle 17"/>
          <p:cNvSpPr/>
          <p:nvPr/>
        </p:nvSpPr>
        <p:spPr>
          <a:xfrm>
            <a:off x="8192453" y="4633595"/>
            <a:ext cx="1785937" cy="368300"/>
          </a:xfrm>
          <a:prstGeom prst="rect">
            <a:avLst/>
          </a:prstGeom>
          <a:noFill/>
          <a:ln w="9525">
            <a:noFill/>
          </a:ln>
        </p:spPr>
        <p:txBody>
          <a:bodyPr anchor="t" anchorCtr="false">
            <a:spAutoFit/>
          </a:bodyPr>
          <a:p>
            <a:pPr algn="ctr"/>
            <a:r>
              <a:rPr lang="zh-CN" altLang="en-US" sz="1800" dirty="0">
                <a:latin typeface="微软雅黑" panose="020B0503020204020204" charset="-122"/>
                <a:ea typeface="微软雅黑" panose="020B0503020204020204" charset="-122"/>
              </a:rPr>
              <a:t>省级评审</a:t>
            </a:r>
            <a:endParaRPr lang="zh-CN" altLang="en-US" sz="1800" dirty="0">
              <a:latin typeface="微软雅黑" panose="020B0503020204020204" charset="-122"/>
              <a:ea typeface="微软雅黑" panose="020B0503020204020204" charset="-122"/>
            </a:endParaRPr>
          </a:p>
        </p:txBody>
      </p:sp>
      <p:sp>
        <p:nvSpPr>
          <p:cNvPr id="50189" name="矩形 22"/>
          <p:cNvSpPr/>
          <p:nvPr/>
        </p:nvSpPr>
        <p:spPr>
          <a:xfrm>
            <a:off x="7954328" y="2189798"/>
            <a:ext cx="2262187" cy="1371600"/>
          </a:xfrm>
          <a:prstGeom prst="rect">
            <a:avLst/>
          </a:prstGeom>
          <a:noFill/>
          <a:ln w="9525">
            <a:noFill/>
          </a:ln>
        </p:spPr>
        <p:txBody>
          <a:bodyPr anchor="t" anchorCtr="false">
            <a:spAutoFit/>
          </a:bodyPr>
          <a:p>
            <a:pPr>
              <a:lnSpc>
                <a:spcPct val="130000"/>
              </a:lnSpc>
            </a:pPr>
            <a:r>
              <a:rPr lang="zh-CN" altLang="en-US" sz="1600" dirty="0">
                <a:latin typeface="微软雅黑" panose="020B0503020204020204" charset="-122"/>
                <a:ea typeface="微软雅黑" panose="020B0503020204020204" charset="-122"/>
              </a:rPr>
              <a:t>省工信厅、财政厅组织专家对项目进行评审，对通过项目予以公示，按比例拨付资金。</a:t>
            </a:r>
            <a:endParaRPr lang="zh-CN" altLang="en-US" sz="1600" dirty="0">
              <a:solidFill>
                <a:srgbClr val="595959"/>
              </a:solidFill>
              <a:latin typeface="Calibri" pitchFamily="34" charset="0"/>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barn(inVertical)">
                                      <p:cBhvr>
                                        <p:cTn id="22" dur="500"/>
                                        <p:tgtEl>
                                          <p:spTgt spid="14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23" grpId="0"/>
      <p:bldP spid="31" grpId="0" bldLvl="0" animBg="true"/>
      <p:bldP spid="17" grpId="1" animBg="true"/>
      <p:bldP spid="23" grpId="1"/>
      <p:bldP spid="31" grpId="1" animBg="true"/>
      <p:bldP spid="148" grpId="0" bldLvl="0" animBg="true"/>
      <p:bldP spid="148" grpId="1" animBg="true"/>
      <p:bldP spid="3" grpId="0" bldLvl="0" animBg="true"/>
      <p:bldP spid="3" grpId="1"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截图_20220602153516"/>
          <p:cNvPicPr>
            <a:picLocks noChangeAspect="true"/>
          </p:cNvPicPr>
          <p:nvPr/>
        </p:nvPicPr>
        <p:blipFill>
          <a:blip r:embed="rId1"/>
          <a:stretch>
            <a:fillRect/>
          </a:stretch>
        </p:blipFill>
        <p:spPr>
          <a:xfrm>
            <a:off x="0" y="0"/>
            <a:ext cx="13362305" cy="6893560"/>
          </a:xfrm>
          <a:prstGeom prst="rect">
            <a:avLst/>
          </a:prstGeom>
        </p:spPr>
      </p:pic>
      <p:sp>
        <p:nvSpPr>
          <p:cNvPr id="60" name="文本框 59"/>
          <p:cNvSpPr txBox="true"/>
          <p:nvPr/>
        </p:nvSpPr>
        <p:spPr>
          <a:xfrm>
            <a:off x="2961005" y="1562100"/>
            <a:ext cx="6043295" cy="1322070"/>
          </a:xfrm>
          <a:prstGeom prst="rect">
            <a:avLst/>
          </a:prstGeom>
          <a:noFill/>
        </p:spPr>
        <p:txBody>
          <a:bodyPr wrap="square" rtlCol="0">
            <a:spAutoFit/>
          </a:bodyPr>
          <a:p>
            <a:pPr algn="l">
              <a:buClrTx/>
              <a:buSzTx/>
              <a:buFontTx/>
            </a:pPr>
            <a:r>
              <a:rPr lang="en-US" altLang="zh-CN" sz="8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rPr>
              <a:t>       </a:t>
            </a:r>
            <a:r>
              <a:rPr lang="zh-CN" altLang="en-US" sz="8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rPr>
              <a:t>感谢</a:t>
            </a:r>
            <a:endParaRPr lang="zh-CN" altLang="en-US" sz="8000" b="1" dirty="0">
              <a:solidFill>
                <a:schemeClr val="bg1"/>
              </a:solidFill>
              <a:effectLst>
                <a:outerShdw blurRad="50800" dist="38100" algn="l" rotWithShape="0">
                  <a:prstClr val="black">
                    <a:alpha val="18000"/>
                  </a:prstClr>
                </a:outerShdw>
              </a:effectLst>
              <a:latin typeface="阿里巴巴普惠体 Medium" panose="00020600040101010101" charset="-122"/>
              <a:ea typeface="阿里巴巴普惠体 Medium" panose="00020600040101010101" charset="-122"/>
              <a:cs typeface="+mn-ea"/>
              <a:sym typeface="+mn-ea"/>
            </a:endParaRPr>
          </a:p>
        </p:txBody>
      </p:sp>
      <p:sp>
        <p:nvSpPr>
          <p:cNvPr id="63" name="文本框 62"/>
          <p:cNvSpPr txBox="true"/>
          <p:nvPr/>
        </p:nvSpPr>
        <p:spPr>
          <a:xfrm>
            <a:off x="3583623" y="3355975"/>
            <a:ext cx="5041265" cy="521970"/>
          </a:xfrm>
          <a:prstGeom prst="rect">
            <a:avLst/>
          </a:prstGeom>
          <a:noFill/>
        </p:spPr>
        <p:txBody>
          <a:bodyPr wrap="none" rtlCol="0">
            <a:spAutoFit/>
          </a:bodyPr>
          <a:p>
            <a:pPr algn="ctr"/>
            <a:r>
              <a:rPr lang="zh-CN" altLang="en-US" sz="2800" dirty="0">
                <a:ln w="22225">
                  <a:solidFill>
                    <a:schemeClr val="accent2"/>
                  </a:solidFill>
                  <a:prstDash val="solid"/>
                </a:ln>
                <a:solidFill>
                  <a:schemeClr val="accent2">
                    <a:lumMod val="40000"/>
                    <a:lumOff val="60000"/>
                  </a:schemeClr>
                </a:solidFill>
                <a:effectLst/>
                <a:latin typeface="阿里巴巴普惠体" panose="00020600040101010101" charset="-122"/>
                <a:ea typeface="阿里巴巴普惠体" panose="00020600040101010101" charset="-122"/>
                <a:cs typeface="+mn-ea"/>
                <a:sym typeface="Segoe UI" panose="020B0502040204020203" pitchFamily="34" charset="0"/>
              </a:rPr>
              <a:t>网址：http://czj.xinxiang.gov.cn/</a:t>
            </a:r>
            <a:endParaRPr lang="zh-CN" altLang="en-US" sz="2800" dirty="0">
              <a:ln w="22225">
                <a:solidFill>
                  <a:schemeClr val="accent2"/>
                </a:solidFill>
                <a:prstDash val="solid"/>
              </a:ln>
              <a:solidFill>
                <a:schemeClr val="accent2">
                  <a:lumMod val="40000"/>
                  <a:lumOff val="60000"/>
                </a:schemeClr>
              </a:solidFill>
              <a:effectLst/>
              <a:latin typeface="阿里巴巴普惠体" panose="00020600040101010101" charset="-122"/>
              <a:ea typeface="阿里巴巴普惠体" panose="00020600040101010101" charset="-122"/>
              <a:cs typeface="+mn-ea"/>
              <a:sym typeface="Segoe UI" panose="020B0502040204020203" pitchFamily="34" charset="0"/>
            </a:endParaRPr>
          </a:p>
        </p:txBody>
      </p:sp>
      <p:cxnSp>
        <p:nvCxnSpPr>
          <p:cNvPr id="57" name="直接连接符 56"/>
          <p:cNvCxnSpPr/>
          <p:nvPr/>
        </p:nvCxnSpPr>
        <p:spPr>
          <a:xfrm>
            <a:off x="6104255" y="2045335"/>
            <a:ext cx="0" cy="441960"/>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1852237065"/>
          <p:cNvPicPr>
            <a:picLocks noChangeAspect="true"/>
          </p:cNvPicPr>
          <p:nvPr/>
        </p:nvPicPr>
        <p:blipFill>
          <a:blip r:embed="rId2"/>
          <a:stretch>
            <a:fillRect/>
          </a:stretch>
        </p:blipFill>
        <p:spPr>
          <a:xfrm>
            <a:off x="9321165" y="4043680"/>
            <a:ext cx="2457450" cy="2544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barn(inVertical)">
                                      <p:cBhvr>
                                        <p:cTn id="11" dur="500"/>
                                        <p:tgtEl>
                                          <p:spTgt spid="6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0" grpId="1"/>
      <p:bldP spid="6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截图_20220602155504"/>
          <p:cNvPicPr>
            <a:picLocks noChangeAspect="true"/>
          </p:cNvPicPr>
          <p:nvPr/>
        </p:nvPicPr>
        <p:blipFill>
          <a:blip r:embed="rId1"/>
          <a:stretch>
            <a:fillRect/>
          </a:stretch>
        </p:blipFill>
        <p:spPr>
          <a:xfrm>
            <a:off x="3175" y="-68580"/>
            <a:ext cx="12185650" cy="7150100"/>
          </a:xfrm>
          <a:prstGeom prst="rect">
            <a:avLst/>
          </a:prstGeom>
        </p:spPr>
      </p:pic>
      <p:grpSp>
        <p:nvGrpSpPr>
          <p:cNvPr id="17" name="组合 16"/>
          <p:cNvGrpSpPr/>
          <p:nvPr/>
        </p:nvGrpSpPr>
        <p:grpSpPr>
          <a:xfrm>
            <a:off x="351790" y="682625"/>
            <a:ext cx="3807460" cy="1421765"/>
            <a:chOff x="554" y="1075"/>
            <a:chExt cx="5996" cy="2239"/>
          </a:xfrm>
        </p:grpSpPr>
        <p:pic>
          <p:nvPicPr>
            <p:cNvPr id="91" name="图形 90"/>
            <p:cNvPicPr>
              <a:picLocks noChangeAspect="true"/>
            </p:cNvPicPr>
            <p:nvPr/>
          </p:nvPicPr>
          <p:blipFill>
            <a:blip r:embed="rId2">
              <a:extLst>
                <a:ext uri="{96DAC541-7B7A-43D3-8B79-37D633B846F1}">
                  <asvg:svgBlip xmlns:asvg="http://schemas.microsoft.com/office/drawing/2016/SVG/main" r:embed="rId3"/>
                </a:ext>
              </a:extLst>
            </a:blip>
            <a:stretch>
              <a:fillRect/>
            </a:stretch>
          </p:blipFill>
          <p:spPr>
            <a:xfrm>
              <a:off x="1274" y="1075"/>
              <a:ext cx="660" cy="660"/>
            </a:xfrm>
            <a:prstGeom prst="rect">
              <a:avLst/>
            </a:prstGeom>
          </p:spPr>
        </p:pic>
        <p:sp>
          <p:nvSpPr>
            <p:cNvPr id="92" name="文本框 91"/>
            <p:cNvSpPr txBox="true"/>
            <p:nvPr/>
          </p:nvSpPr>
          <p:spPr>
            <a:xfrm>
              <a:off x="554" y="1426"/>
              <a:ext cx="5996" cy="1888"/>
            </a:xfrm>
            <a:prstGeom prst="rect">
              <a:avLst/>
            </a:prstGeom>
            <a:noFill/>
          </p:spPr>
          <p:txBody>
            <a:bodyPr wrap="none" rtlCol="0">
              <a:spAutoFit/>
            </a:bodyPr>
            <a:p>
              <a:pPr algn="dist"/>
              <a:r>
                <a:rPr lang="en-US" altLang="zh-CN" sz="7200" b="1"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rPr>
                <a:t>C</a:t>
              </a:r>
              <a:r>
                <a:rPr lang="en-US" altLang="zh-CN" sz="5400" b="1"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rPr>
                <a:t>ONTENTS</a:t>
              </a:r>
              <a:endParaRPr lang="en-US" altLang="zh-CN" sz="5400" b="1"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endParaRPr>
            </a:p>
          </p:txBody>
        </p:sp>
      </p:grpSp>
      <p:sp>
        <p:nvSpPr>
          <p:cNvPr id="93" name="文本框 92"/>
          <p:cNvSpPr txBox="true"/>
          <p:nvPr/>
        </p:nvSpPr>
        <p:spPr>
          <a:xfrm>
            <a:off x="2157449" y="2273515"/>
            <a:ext cx="1198880" cy="706755"/>
          </a:xfrm>
          <a:prstGeom prst="rect">
            <a:avLst/>
          </a:prstGeom>
          <a:noFill/>
        </p:spPr>
        <p:txBody>
          <a:bodyPr wrap="none" rtlCol="0">
            <a:spAutoFit/>
          </a:bodyPr>
          <a:p>
            <a:pPr algn="dist"/>
            <a:r>
              <a:rPr lang="zh-CN" altLang="en-US" sz="4000" b="1"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rPr>
              <a:t>目录</a:t>
            </a:r>
            <a:endParaRPr lang="zh-CN" altLang="en-US" sz="4000" b="1" dirty="0">
              <a:solidFill>
                <a:schemeClr val="bg1"/>
              </a:solidFill>
              <a:latin typeface="阿里巴巴普惠体 Medium" panose="00020600040101010101" charset="-122"/>
              <a:ea typeface="阿里巴巴普惠体 Medium" panose="00020600040101010101" charset="-122"/>
              <a:sym typeface="Segoe UI" panose="020B0502040204020203" pitchFamily="34" charset="0"/>
            </a:endParaRPr>
          </a:p>
        </p:txBody>
      </p:sp>
      <p:cxnSp>
        <p:nvCxnSpPr>
          <p:cNvPr id="95" name="直接连接符 94"/>
          <p:cNvCxnSpPr/>
          <p:nvPr/>
        </p:nvCxnSpPr>
        <p:spPr>
          <a:xfrm>
            <a:off x="2632075" y="2550795"/>
            <a:ext cx="1894840" cy="0"/>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011420" y="579120"/>
            <a:ext cx="5695315" cy="4492466"/>
            <a:chOff x="9402" y="1274"/>
            <a:chExt cx="4274" cy="477"/>
          </a:xfrm>
        </p:grpSpPr>
        <p:pic>
          <p:nvPicPr>
            <p:cNvPr id="87" name="图形 86"/>
            <p:cNvPicPr>
              <a:picLocks noChangeAspect="true"/>
            </p:cNvPicPr>
            <p:nvPr/>
          </p:nvPicPr>
          <p:blipFill>
            <a:blip r:embed="rId2">
              <a:extLst>
                <a:ext uri="{96DAC541-7B7A-43D3-8B79-37D633B846F1}">
                  <asvg:svgBlip xmlns:asvg="http://schemas.microsoft.com/office/drawing/2016/SVG/main" r:embed="rId3"/>
                </a:ext>
              </a:extLst>
            </a:blip>
            <a:stretch>
              <a:fillRect/>
            </a:stretch>
          </p:blipFill>
          <p:spPr>
            <a:xfrm>
              <a:off x="12130" y="1274"/>
              <a:ext cx="477" cy="477"/>
            </a:xfrm>
            <a:prstGeom prst="rect">
              <a:avLst/>
            </a:prstGeom>
          </p:spPr>
        </p:pic>
        <p:sp>
          <p:nvSpPr>
            <p:cNvPr id="30" name="文本框 29"/>
            <p:cNvSpPr txBox="true"/>
            <p:nvPr/>
          </p:nvSpPr>
          <p:spPr>
            <a:xfrm>
              <a:off x="9402" y="1299"/>
              <a:ext cx="4274" cy="421"/>
            </a:xfrm>
            <a:prstGeom prst="rect">
              <a:avLst/>
            </a:prstGeom>
            <a:noFill/>
            <a:ln>
              <a:noFill/>
            </a:ln>
          </p:spPr>
          <p:txBody>
            <a:bodyPr wrap="square" lIns="91440" tIns="45720" rIns="91440" bIns="45720" anchor="ctr" anchorCtr="false">
              <a:spAutoFit/>
            </a:bodyPr>
            <a:p>
              <a:pPr fontAlgn="auto">
                <a:lnSpc>
                  <a:spcPct val="150000"/>
                </a:lnSpc>
                <a:buSzPct val="25000"/>
              </a:pPr>
              <a:r>
                <a:rPr lang="en-US" altLang="zh-CN" sz="2800" b="1" dirty="0">
                  <a:solidFill>
                    <a:schemeClr val="bg1"/>
                  </a:solidFill>
                  <a:cs typeface="+mn-ea"/>
                  <a:sym typeface="+mn-lt"/>
                </a:rPr>
                <a:t>01   </a:t>
              </a:r>
              <a:r>
                <a:rPr lang="zh-CN" altLang="en-US" sz="2800" b="1" dirty="0">
                  <a:solidFill>
                    <a:schemeClr val="bg1"/>
                  </a:solidFill>
                  <a:cs typeface="+mn-ea"/>
                  <a:sym typeface="+mn-lt"/>
                  <a:hlinkClick r:id="rId4" action="ppaction://hlinksldjump"/>
                </a:rPr>
                <a:t>首台（套）工作概述</a:t>
              </a:r>
              <a:endParaRPr lang="zh-CN" altLang="en-US" sz="2800" b="1" dirty="0">
                <a:solidFill>
                  <a:schemeClr val="bg1"/>
                </a:solidFill>
                <a:cs typeface="+mn-ea"/>
                <a:sym typeface="+mn-lt"/>
              </a:endParaRPr>
            </a:p>
            <a:p>
              <a:pPr fontAlgn="auto">
                <a:lnSpc>
                  <a:spcPct val="150000"/>
                </a:lnSpc>
                <a:buSzPct val="25000"/>
              </a:pPr>
              <a:r>
                <a:rPr lang="en-US" altLang="zh-CN" sz="2800" b="1" dirty="0">
                  <a:solidFill>
                    <a:schemeClr val="bg1"/>
                  </a:solidFill>
                  <a:cs typeface="+mn-ea"/>
                  <a:sym typeface="+mn-lt"/>
                </a:rPr>
                <a:t>02   </a:t>
              </a:r>
              <a:r>
                <a:rPr lang="zh-CN" altLang="en-US" sz="2800" b="1" dirty="0">
                  <a:solidFill>
                    <a:schemeClr val="bg1"/>
                  </a:solidFill>
                  <a:cs typeface="+mn-ea"/>
                  <a:sym typeface="+mn-lt"/>
                  <a:hlinkClick r:id="rId5" action="ppaction://hlinksldjump"/>
                </a:rPr>
                <a:t>保费补贴和奖励资金补助标准</a:t>
              </a:r>
              <a:r>
                <a:rPr lang="en-US" altLang="zh-CN" sz="2800" b="1" dirty="0">
                  <a:solidFill>
                    <a:schemeClr val="bg1"/>
                  </a:solidFill>
                  <a:cs typeface="+mn-ea"/>
                  <a:sym typeface="+mn-lt"/>
                </a:rPr>
                <a:t>03   </a:t>
              </a:r>
              <a:r>
                <a:rPr lang="zh-CN" altLang="en-US" sz="2800" b="1" dirty="0">
                  <a:solidFill>
                    <a:schemeClr val="bg1"/>
                  </a:solidFill>
                  <a:cs typeface="+mn-ea"/>
                  <a:sym typeface="+mn-lt"/>
                  <a:hlinkClick r:id="rId6" action="ppaction://hlinksldjump"/>
                </a:rPr>
                <a:t>申报总体要求</a:t>
              </a:r>
              <a:endParaRPr lang="zh-CN" altLang="en-US" sz="2800" b="1" dirty="0">
                <a:solidFill>
                  <a:schemeClr val="bg1"/>
                </a:solidFill>
                <a:cs typeface="+mn-ea"/>
                <a:sym typeface="+mn-lt"/>
              </a:endParaRPr>
            </a:p>
            <a:p>
              <a:pPr fontAlgn="auto">
                <a:lnSpc>
                  <a:spcPct val="150000"/>
                </a:lnSpc>
                <a:buSzPct val="25000"/>
              </a:pPr>
              <a:r>
                <a:rPr lang="en-US" altLang="zh-CN" sz="2800" b="1" dirty="0">
                  <a:solidFill>
                    <a:schemeClr val="bg1"/>
                  </a:solidFill>
                  <a:cs typeface="+mn-ea"/>
                  <a:sym typeface="+mn-lt"/>
                </a:rPr>
                <a:t>04  </a:t>
              </a:r>
              <a:r>
                <a:rPr lang="en-US" altLang="zh-CN" sz="2800" b="1" dirty="0">
                  <a:solidFill>
                    <a:schemeClr val="bg1"/>
                  </a:solidFill>
                  <a:cs typeface="+mn-ea"/>
                  <a:sym typeface="+mn-lt"/>
                  <a:hlinkClick r:id="rId7" action="ppaction://hlinksldjump"/>
                </a:rPr>
                <a:t> </a:t>
              </a:r>
              <a:r>
                <a:rPr lang="zh-CN" altLang="en-US" sz="2800" b="1" dirty="0">
                  <a:solidFill>
                    <a:schemeClr val="bg1"/>
                  </a:solidFill>
                  <a:cs typeface="+mn-ea"/>
                  <a:sym typeface="+mn-lt"/>
                  <a:hlinkClick r:id="rId7" action="ppaction://hlinksldjump"/>
                </a:rPr>
                <a:t>保费补贴申报材料</a:t>
              </a:r>
              <a:endParaRPr lang="zh-CN" altLang="en-US" sz="2800" b="1" dirty="0">
                <a:solidFill>
                  <a:schemeClr val="bg1"/>
                </a:solidFill>
                <a:cs typeface="+mn-ea"/>
                <a:sym typeface="+mn-lt"/>
              </a:endParaRPr>
            </a:p>
            <a:p>
              <a:pPr fontAlgn="auto">
                <a:lnSpc>
                  <a:spcPct val="150000"/>
                </a:lnSpc>
                <a:buSzPct val="25000"/>
              </a:pPr>
              <a:r>
                <a:rPr lang="en-US" altLang="zh-CN" sz="2800" b="1" dirty="0">
                  <a:solidFill>
                    <a:schemeClr val="bg1"/>
                  </a:solidFill>
                  <a:cs typeface="+mn-ea"/>
                  <a:sym typeface="+mn-lt"/>
                </a:rPr>
                <a:t>05  </a:t>
              </a:r>
              <a:r>
                <a:rPr lang="en-US" altLang="zh-CN" sz="2800" b="1" dirty="0">
                  <a:solidFill>
                    <a:schemeClr val="bg1"/>
                  </a:solidFill>
                  <a:cs typeface="+mn-ea"/>
                  <a:sym typeface="+mn-lt"/>
                  <a:hlinkClick r:id="rId8" action="ppaction://hlinksldjump"/>
                </a:rPr>
                <a:t> </a:t>
              </a:r>
              <a:r>
                <a:rPr lang="zh-CN" altLang="en-US" sz="2800" b="1" dirty="0">
                  <a:solidFill>
                    <a:schemeClr val="bg1"/>
                  </a:solidFill>
                  <a:cs typeface="+mn-ea"/>
                  <a:sym typeface="+mn-lt"/>
                  <a:hlinkClick r:id="rId8" action="ppaction://hlinksldjump"/>
                </a:rPr>
                <a:t>奖励资金申报材料</a:t>
              </a:r>
              <a:endParaRPr lang="zh-CN" altLang="en-US" sz="2800" b="1" dirty="0">
                <a:solidFill>
                  <a:schemeClr val="bg1"/>
                </a:solidFill>
                <a:cs typeface="+mn-ea"/>
                <a:sym typeface="+mn-lt"/>
              </a:endParaRPr>
            </a:p>
            <a:p>
              <a:pPr fontAlgn="auto">
                <a:lnSpc>
                  <a:spcPct val="150000"/>
                </a:lnSpc>
                <a:buSzPct val="25000"/>
              </a:pPr>
              <a:r>
                <a:rPr lang="en-US" altLang="zh-CN" sz="2800" b="1" dirty="0">
                  <a:solidFill>
                    <a:schemeClr val="bg1"/>
                  </a:solidFill>
                  <a:cs typeface="+mn-ea"/>
                  <a:sym typeface="+mn-lt"/>
                </a:rPr>
                <a:t>06   </a:t>
              </a:r>
              <a:r>
                <a:rPr lang="zh-CN" altLang="en-US" sz="2800" b="1" dirty="0">
                  <a:solidFill>
                    <a:schemeClr val="bg1"/>
                  </a:solidFill>
                  <a:cs typeface="+mn-ea"/>
                  <a:sym typeface="+mn-lt"/>
                  <a:hlinkClick r:id="rId9" action="ppaction://hlinksldjump"/>
                </a:rPr>
                <a:t>申报程序</a:t>
              </a:r>
              <a:endParaRPr lang="en-US" altLang="zh-CN" sz="2800" b="1" dirty="0">
                <a:solidFill>
                  <a:schemeClr val="bg1"/>
                </a:solidFill>
                <a:cs typeface="+mn-ea"/>
                <a:sym typeface="+mn-lt"/>
              </a:endParaRPr>
            </a:p>
          </p:txBody>
        </p:sp>
      </p:grpSp>
      <p:pic>
        <p:nvPicPr>
          <p:cNvPr id="89" name="图形 88"/>
          <p:cNvPicPr>
            <a:picLocks noChangeAspect="true"/>
          </p:cNvPicPr>
          <p:nvPr/>
        </p:nvPicPr>
        <p:blipFill>
          <a:blip r:embed="rId2">
            <a:extLst>
              <a:ext uri="{96DAC541-7B7A-43D3-8B79-37D633B846F1}">
                <asvg:svgBlip xmlns:asvg="http://schemas.microsoft.com/office/drawing/2016/SVG/main" r:embed="rId3"/>
              </a:ext>
            </a:extLst>
          </a:blip>
          <a:stretch>
            <a:fillRect/>
          </a:stretch>
        </p:blipFill>
        <p:spPr>
          <a:xfrm>
            <a:off x="6835140" y="2795270"/>
            <a:ext cx="302895" cy="302895"/>
          </a:xfrm>
          <a:prstGeom prst="rect">
            <a:avLst/>
          </a:prstGeom>
        </p:spPr>
      </p:pic>
      <p:cxnSp>
        <p:nvCxnSpPr>
          <p:cNvPr id="15" name="直接连接符 14"/>
          <p:cNvCxnSpPr/>
          <p:nvPr/>
        </p:nvCxnSpPr>
        <p:spPr>
          <a:xfrm flipH="true">
            <a:off x="12854940" y="2273300"/>
            <a:ext cx="114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advClick="false" advTm="1000">
        <p:wipe/>
      </p:transition>
    </mc:Choice>
    <mc:Fallback>
      <p:transition spd="slow" advClick="false" advTm="1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wipe(down)">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true"/>
          </p:cNvSpPr>
          <p:nvPr/>
        </p:nvSpPr>
        <p:spPr bwMode="auto">
          <a:xfrm>
            <a:off x="1963342" y="967784"/>
            <a:ext cx="564023" cy="540149"/>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p:spPr>
        <p:txBody>
          <a:bodyPr anchor="ctr" anchorCtr="true"/>
          <a:lstStyle/>
          <a:p>
            <a:endParaRPr lang="zh-CN" altLang="en-US" sz="1350"/>
          </a:p>
        </p:txBody>
      </p:sp>
      <p:cxnSp>
        <p:nvCxnSpPr>
          <p:cNvPr id="3" name="直接连接符 2"/>
          <p:cNvCxnSpPr/>
          <p:nvPr/>
        </p:nvCxnSpPr>
        <p:spPr>
          <a:xfrm>
            <a:off x="1524000" y="1514475"/>
            <a:ext cx="9144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569198" y="945975"/>
            <a:ext cx="3498215" cy="583565"/>
          </a:xfrm>
          <a:prstGeom prst="rect">
            <a:avLst/>
          </a:prstGeom>
        </p:spPr>
        <p:txBody>
          <a:bodyPr wrap="none">
            <a:spAutoFit/>
          </a:bodyPr>
          <a:lstStyle/>
          <a:p>
            <a:pPr algn="ctr"/>
            <a:r>
              <a:rPr lang="en-US" altLang="zh-CN" sz="3200" b="1" dirty="0">
                <a:solidFill>
                  <a:srgbClr val="005DA2"/>
                </a:solidFill>
                <a:latin typeface="微软雅黑" panose="020B0503020204020204" charset="-122"/>
                <a:ea typeface="微软雅黑" panose="020B0503020204020204" charset="-122"/>
              </a:rPr>
              <a:t>1 </a:t>
            </a:r>
            <a:r>
              <a:rPr lang="zh-CN" altLang="en-US" sz="3200" b="1" dirty="0">
                <a:solidFill>
                  <a:srgbClr val="005DA2"/>
                </a:solidFill>
                <a:latin typeface="微软雅黑" panose="020B0503020204020204" charset="-122"/>
                <a:ea typeface="微软雅黑" panose="020B0503020204020204" charset="-122"/>
              </a:rPr>
              <a:t> </a:t>
            </a:r>
            <a:r>
              <a:rPr lang="zh-CN" altLang="en-US" sz="3200" b="1" dirty="0" smtClean="0">
                <a:solidFill>
                  <a:srgbClr val="005DA2"/>
                </a:solidFill>
                <a:latin typeface="微软雅黑" panose="020B0503020204020204" charset="-122"/>
                <a:ea typeface="微软雅黑" panose="020B0503020204020204" charset="-122"/>
              </a:rPr>
              <a:t>首台套工作</a:t>
            </a:r>
            <a:r>
              <a:rPr lang="zh-CN" altLang="en-US" sz="3200" b="1" dirty="0">
                <a:solidFill>
                  <a:srgbClr val="005DA2"/>
                </a:solidFill>
                <a:latin typeface="微软雅黑" panose="020B0503020204020204" charset="-122"/>
                <a:ea typeface="微软雅黑" panose="020B0503020204020204" charset="-122"/>
              </a:rPr>
              <a:t>概述</a:t>
            </a:r>
            <a:endParaRPr lang="zh-CN" altLang="en-US" sz="3200" b="1" dirty="0">
              <a:solidFill>
                <a:srgbClr val="005DA2"/>
              </a:solidFill>
              <a:latin typeface="微软雅黑" panose="020B0503020204020204" charset="-122"/>
              <a:ea typeface="微软雅黑" panose="020B0503020204020204" charset="-122"/>
            </a:endParaRPr>
          </a:p>
        </p:txBody>
      </p:sp>
      <p:sp>
        <p:nvSpPr>
          <p:cNvPr id="31" name="MH_Desc_1"/>
          <p:cNvSpPr txBox="true"/>
          <p:nvPr>
            <p:custDataLst>
              <p:tags r:id="rId1"/>
            </p:custDataLst>
          </p:nvPr>
        </p:nvSpPr>
        <p:spPr>
          <a:xfrm>
            <a:off x="6200091" y="2206229"/>
            <a:ext cx="3566035" cy="3743634"/>
          </a:xfrm>
          <a:prstGeom prst="rect">
            <a:avLst/>
          </a:prstGeom>
          <a:noFill/>
        </p:spPr>
        <p:txBody>
          <a:bodyPr lIns="81000" rIns="81000" anchor="ctr">
            <a:noAutofit/>
          </a:bodyPr>
          <a:lstStyle/>
          <a:p>
            <a:pPr algn="just">
              <a:lnSpc>
                <a:spcPct val="130000"/>
              </a:lnSpc>
              <a:defRPr/>
            </a:pPr>
            <a:r>
              <a:rPr lang="zh-CN" altLang="zh-CN" sz="2400" dirty="0"/>
              <a:t>河南省首台（套）重大</a:t>
            </a:r>
            <a:r>
              <a:rPr lang="zh-CN" altLang="zh-CN" sz="2400" dirty="0" smtClean="0"/>
              <a:t>技术装备</a:t>
            </a:r>
            <a:r>
              <a:rPr lang="zh-CN" altLang="en-US" sz="2400" dirty="0" smtClean="0"/>
              <a:t>，</a:t>
            </a:r>
            <a:r>
              <a:rPr lang="zh-CN" altLang="zh-CN" sz="2400" dirty="0" smtClean="0"/>
              <a:t>是</a:t>
            </a:r>
            <a:r>
              <a:rPr lang="zh-CN" altLang="zh-CN" sz="2400" dirty="0"/>
              <a:t>指经过创新，其品种、规格或技术参数等有重大突破，具有知识产权但尚未取得市场业绩的国内或河南省境内首台（套）、首批次的装备、系统和核心部件。</a:t>
            </a:r>
            <a:endParaRPr lang="zh-CN" altLang="en-US" sz="2400" dirty="0"/>
          </a:p>
        </p:txBody>
      </p:sp>
      <p:cxnSp>
        <p:nvCxnSpPr>
          <p:cNvPr id="33" name="MH_Other_5"/>
          <p:cNvCxnSpPr/>
          <p:nvPr>
            <p:custDataLst>
              <p:tags r:id="rId2"/>
            </p:custDataLst>
          </p:nvPr>
        </p:nvCxnSpPr>
        <p:spPr>
          <a:xfrm flipH="true">
            <a:off x="6113859" y="2116708"/>
            <a:ext cx="1620441"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4" name="MH_Other_6"/>
          <p:cNvCxnSpPr/>
          <p:nvPr>
            <p:custDataLst>
              <p:tags r:id="rId3"/>
            </p:custDataLst>
          </p:nvPr>
        </p:nvCxnSpPr>
        <p:spPr>
          <a:xfrm rot="5400000" flipH="true">
            <a:off x="9502845" y="5522515"/>
            <a:ext cx="810815"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5" name="MH_Other_7"/>
          <p:cNvCxnSpPr/>
          <p:nvPr>
            <p:custDataLst>
              <p:tags r:id="rId4"/>
            </p:custDataLst>
          </p:nvPr>
        </p:nvCxnSpPr>
        <p:spPr>
          <a:xfrm flipH="true">
            <a:off x="8287809" y="6004123"/>
            <a:ext cx="1620441"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652714" y="1893296"/>
            <a:ext cx="3405251" cy="566738"/>
            <a:chOff x="1128714" y="2181394"/>
            <a:chExt cx="3405251" cy="566738"/>
          </a:xfrm>
        </p:grpSpPr>
        <p:sp>
          <p:nvSpPr>
            <p:cNvPr id="37" name="MH_Text_1"/>
            <p:cNvSpPr/>
            <p:nvPr>
              <p:custDataLst>
                <p:tags r:id="rId5"/>
              </p:custDataLst>
            </p:nvPr>
          </p:nvSpPr>
          <p:spPr>
            <a:xfrm>
              <a:off x="1209677" y="2181394"/>
              <a:ext cx="3324288" cy="566738"/>
            </a:xfrm>
            <a:prstGeom prst="roundRect">
              <a:avLst/>
            </a:prstGeom>
            <a:solidFill>
              <a:srgbClr val="FFFF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什么是首台套</a:t>
              </a:r>
              <a:endParaRPr lang="zh-CN" altLang="en-US" sz="2400" dirty="0">
                <a:solidFill>
                  <a:schemeClr val="tx1"/>
                </a:solidFill>
              </a:endParaRPr>
            </a:p>
          </p:txBody>
        </p:sp>
        <p:sp>
          <p:nvSpPr>
            <p:cNvPr id="38" name="MH_SubTitle_1"/>
            <p:cNvSpPr/>
            <p:nvPr>
              <p:custDataLst>
                <p:tags r:id="rId6"/>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1</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39" name="MH_Other_1"/>
            <p:cNvSpPr/>
            <p:nvPr>
              <p:custDataLst>
                <p:tags r:id="rId7"/>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cxnSp>
        <p:nvCxnSpPr>
          <p:cNvPr id="40" name="MH_Other_4"/>
          <p:cNvCxnSpPr/>
          <p:nvPr>
            <p:custDataLst>
              <p:tags r:id="rId8"/>
            </p:custDataLst>
          </p:nvPr>
        </p:nvCxnSpPr>
        <p:spPr>
          <a:xfrm rot="5400000" flipH="true">
            <a:off x="5708454" y="2603079"/>
            <a:ext cx="810815"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MH_Other_8"/>
          <p:cNvSpPr/>
          <p:nvPr>
            <p:custDataLst>
              <p:tags r:id="rId9"/>
            </p:custDataLst>
          </p:nvPr>
        </p:nvSpPr>
        <p:spPr>
          <a:xfrm rot="10800000">
            <a:off x="3898108" y="2603104"/>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42" name="MH_Other_9"/>
          <p:cNvSpPr/>
          <p:nvPr>
            <p:custDataLst>
              <p:tags r:id="rId10"/>
            </p:custDataLst>
          </p:nvPr>
        </p:nvSpPr>
        <p:spPr>
          <a:xfrm rot="10800000">
            <a:off x="3898804" y="3622887"/>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43" name="组合 42"/>
          <p:cNvGrpSpPr/>
          <p:nvPr/>
        </p:nvGrpSpPr>
        <p:grpSpPr>
          <a:xfrm>
            <a:off x="2652714" y="3927370"/>
            <a:ext cx="3405251" cy="566738"/>
            <a:chOff x="1128714" y="3848269"/>
            <a:chExt cx="3405251" cy="566738"/>
          </a:xfrm>
        </p:grpSpPr>
        <p:sp>
          <p:nvSpPr>
            <p:cNvPr id="44" name="MH_Text_3"/>
            <p:cNvSpPr/>
            <p:nvPr>
              <p:custDataLst>
                <p:tags r:id="rId11"/>
              </p:custDataLst>
            </p:nvPr>
          </p:nvSpPr>
          <p:spPr>
            <a:xfrm>
              <a:off x="1209677" y="3848269"/>
              <a:ext cx="3324288" cy="566738"/>
            </a:xfrm>
            <a:prstGeom prst="round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a:solidFill>
                    <a:schemeClr val="tx1"/>
                  </a:solidFill>
                </a:rPr>
                <a:t>首</a:t>
              </a:r>
              <a:r>
                <a:rPr lang="zh-CN" altLang="en-US" sz="2400" dirty="0" smtClean="0">
                  <a:solidFill>
                    <a:schemeClr val="tx1"/>
                  </a:solidFill>
                </a:rPr>
                <a:t>台套工作意义</a:t>
              </a:r>
              <a:endParaRPr lang="zh-CN" altLang="en-US" sz="2400" dirty="0">
                <a:solidFill>
                  <a:schemeClr val="tx1"/>
                </a:solidFill>
              </a:endParaRPr>
            </a:p>
          </p:txBody>
        </p:sp>
        <p:sp>
          <p:nvSpPr>
            <p:cNvPr id="46" name="MH_SubTitle_3"/>
            <p:cNvSpPr/>
            <p:nvPr>
              <p:custDataLst>
                <p:tags r:id="rId12"/>
              </p:custDataLst>
            </p:nvPr>
          </p:nvSpPr>
          <p:spPr>
            <a:xfrm>
              <a:off x="1128715" y="396971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3</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62" name="MH_Other_3"/>
            <p:cNvSpPr/>
            <p:nvPr>
              <p:custDataLst>
                <p:tags r:id="rId13"/>
              </p:custDataLst>
            </p:nvPr>
          </p:nvSpPr>
          <p:spPr>
            <a:xfrm flipH="true" flipV="true">
              <a:off x="1128714" y="4253081"/>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63" name="组合 62"/>
          <p:cNvGrpSpPr/>
          <p:nvPr/>
        </p:nvGrpSpPr>
        <p:grpSpPr>
          <a:xfrm>
            <a:off x="2652714" y="4944407"/>
            <a:ext cx="3405250" cy="566738"/>
            <a:chOff x="1128714" y="5433266"/>
            <a:chExt cx="3405250" cy="566738"/>
          </a:xfrm>
        </p:grpSpPr>
        <p:grpSp>
          <p:nvGrpSpPr>
            <p:cNvPr id="64" name="组合 63"/>
            <p:cNvGrpSpPr/>
            <p:nvPr/>
          </p:nvGrpSpPr>
          <p:grpSpPr>
            <a:xfrm>
              <a:off x="1128714" y="5433266"/>
              <a:ext cx="3405250" cy="566738"/>
              <a:chOff x="1128715" y="5207798"/>
              <a:chExt cx="3405250" cy="566738"/>
            </a:xfrm>
          </p:grpSpPr>
          <p:sp>
            <p:nvSpPr>
              <p:cNvPr id="66" name="MH_Text_4"/>
              <p:cNvSpPr/>
              <p:nvPr>
                <p:custDataLst>
                  <p:tags r:id="rId14"/>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认定范围</a:t>
                </a:r>
                <a:r>
                  <a:rPr lang="zh-CN" altLang="en-US" sz="2400" dirty="0">
                    <a:solidFill>
                      <a:schemeClr val="tx1"/>
                    </a:solidFill>
                  </a:rPr>
                  <a:t>领域</a:t>
                </a:r>
                <a:endParaRPr lang="zh-CN" altLang="en-US" sz="2400" dirty="0">
                  <a:solidFill>
                    <a:schemeClr val="tx1"/>
                  </a:solidFill>
                </a:endParaRPr>
              </a:p>
            </p:txBody>
          </p:sp>
          <p:sp>
            <p:nvSpPr>
              <p:cNvPr id="67" name="MH_SubTitle_4"/>
              <p:cNvSpPr/>
              <p:nvPr>
                <p:custDataLst>
                  <p:tags r:id="rId15"/>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4</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5" name="MH_Other_10"/>
            <p:cNvSpPr/>
            <p:nvPr>
              <p:custDataLst>
                <p:tags r:id="rId16"/>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8" name="MH_Other_11"/>
          <p:cNvSpPr/>
          <p:nvPr>
            <p:custDataLst>
              <p:tags r:id="rId17"/>
            </p:custDataLst>
          </p:nvPr>
        </p:nvSpPr>
        <p:spPr>
          <a:xfrm rot="10800000">
            <a:off x="3899500" y="4642670"/>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69" name="组合 68"/>
          <p:cNvGrpSpPr/>
          <p:nvPr/>
        </p:nvGrpSpPr>
        <p:grpSpPr>
          <a:xfrm>
            <a:off x="2652714" y="5961446"/>
            <a:ext cx="3405250" cy="566738"/>
            <a:chOff x="1128714" y="5433266"/>
            <a:chExt cx="3405250" cy="566738"/>
          </a:xfrm>
        </p:grpSpPr>
        <p:grpSp>
          <p:nvGrpSpPr>
            <p:cNvPr id="70" name="组合 69"/>
            <p:cNvGrpSpPr/>
            <p:nvPr/>
          </p:nvGrpSpPr>
          <p:grpSpPr>
            <a:xfrm>
              <a:off x="1128714" y="5433266"/>
              <a:ext cx="3405250" cy="566738"/>
              <a:chOff x="1128715" y="5207798"/>
              <a:chExt cx="3405250" cy="566738"/>
            </a:xfrm>
          </p:grpSpPr>
          <p:sp>
            <p:nvSpPr>
              <p:cNvPr id="72" name="MH_Text_4"/>
              <p:cNvSpPr/>
              <p:nvPr>
                <p:custDataLst>
                  <p:tags r:id="rId18"/>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申请认定条件</a:t>
                </a:r>
                <a:endParaRPr lang="zh-CN" altLang="en-US" sz="2400" dirty="0">
                  <a:solidFill>
                    <a:schemeClr val="tx1"/>
                  </a:solidFill>
                </a:endParaRPr>
              </a:p>
            </p:txBody>
          </p:sp>
          <p:sp>
            <p:nvSpPr>
              <p:cNvPr id="73" name="MH_SubTitle_4"/>
              <p:cNvSpPr/>
              <p:nvPr>
                <p:custDataLst>
                  <p:tags r:id="rId19"/>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5.</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71" name="MH_Other_10"/>
            <p:cNvSpPr/>
            <p:nvPr>
              <p:custDataLst>
                <p:tags r:id="rId20"/>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74" name="MH_Other_11"/>
          <p:cNvSpPr/>
          <p:nvPr>
            <p:custDataLst>
              <p:tags r:id="rId21"/>
            </p:custDataLst>
          </p:nvPr>
        </p:nvSpPr>
        <p:spPr>
          <a:xfrm rot="10800000">
            <a:off x="3900196" y="5662453"/>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75" name="组合 74"/>
          <p:cNvGrpSpPr/>
          <p:nvPr/>
        </p:nvGrpSpPr>
        <p:grpSpPr>
          <a:xfrm>
            <a:off x="2629750" y="2910333"/>
            <a:ext cx="3405251" cy="566738"/>
            <a:chOff x="1128714" y="2181394"/>
            <a:chExt cx="3405251" cy="566738"/>
          </a:xfrm>
        </p:grpSpPr>
        <p:sp>
          <p:nvSpPr>
            <p:cNvPr id="76" name="MH_Text_1"/>
            <p:cNvSpPr/>
            <p:nvPr>
              <p:custDataLst>
                <p:tags r:id="rId22"/>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谁是管理部门</a:t>
              </a:r>
              <a:endParaRPr lang="zh-CN" altLang="en-US" sz="2400" dirty="0">
                <a:solidFill>
                  <a:schemeClr val="tx1"/>
                </a:solidFill>
              </a:endParaRPr>
            </a:p>
          </p:txBody>
        </p:sp>
        <p:sp>
          <p:nvSpPr>
            <p:cNvPr id="77" name="MH_SubTitle_1"/>
            <p:cNvSpPr/>
            <p:nvPr>
              <p:custDataLst>
                <p:tags r:id="rId23"/>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2.</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78" name="MH_Other_1"/>
            <p:cNvSpPr/>
            <p:nvPr>
              <p:custDataLst>
                <p:tags r:id="rId24"/>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 name="矩形 5"/>
          <p:cNvSpPr/>
          <p:nvPr userDrawn="true"/>
        </p:nvSpPr>
        <p:spPr>
          <a:xfrm>
            <a:off x="-146685" y="12871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25">
            <a:extLst>
              <a:ext uri="{96DAC541-7B7A-43D3-8B79-37D633B846F1}">
                <asvg:svgBlip xmlns:asvg="http://schemas.microsoft.com/office/drawing/2016/SVG/main" r:embed="rId26"/>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581025" y="30734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true"/>
          </p:cNvSpPr>
          <p:nvPr/>
        </p:nvSpPr>
        <p:spPr bwMode="auto">
          <a:xfrm>
            <a:off x="1963342" y="967784"/>
            <a:ext cx="564023" cy="540149"/>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p:spPr>
        <p:txBody>
          <a:bodyPr anchor="ctr" anchorCtr="true"/>
          <a:lstStyle/>
          <a:p>
            <a:endParaRPr lang="zh-CN" altLang="en-US" sz="1350"/>
          </a:p>
        </p:txBody>
      </p:sp>
      <p:cxnSp>
        <p:nvCxnSpPr>
          <p:cNvPr id="3" name="直接连接符 2"/>
          <p:cNvCxnSpPr/>
          <p:nvPr/>
        </p:nvCxnSpPr>
        <p:spPr>
          <a:xfrm>
            <a:off x="1524000" y="1514475"/>
            <a:ext cx="9144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569198" y="945975"/>
            <a:ext cx="3498215" cy="583565"/>
          </a:xfrm>
          <a:prstGeom prst="rect">
            <a:avLst/>
          </a:prstGeom>
        </p:spPr>
        <p:txBody>
          <a:bodyPr wrap="none">
            <a:spAutoFit/>
          </a:bodyPr>
          <a:lstStyle/>
          <a:p>
            <a:pPr algn="ctr"/>
            <a:r>
              <a:rPr lang="en-US" altLang="zh-CN" sz="3200" b="1" dirty="0">
                <a:solidFill>
                  <a:srgbClr val="005DA2"/>
                </a:solidFill>
                <a:latin typeface="微软雅黑" panose="020B0503020204020204" charset="-122"/>
                <a:ea typeface="微软雅黑" panose="020B0503020204020204" charset="-122"/>
              </a:rPr>
              <a:t>1 </a:t>
            </a:r>
            <a:r>
              <a:rPr lang="zh-CN" altLang="en-US" sz="3200" b="1" dirty="0">
                <a:solidFill>
                  <a:srgbClr val="005DA2"/>
                </a:solidFill>
                <a:latin typeface="微软雅黑" panose="020B0503020204020204" charset="-122"/>
                <a:ea typeface="微软雅黑" panose="020B0503020204020204" charset="-122"/>
              </a:rPr>
              <a:t> </a:t>
            </a:r>
            <a:r>
              <a:rPr lang="zh-CN" altLang="en-US" sz="3200" b="1" dirty="0" smtClean="0">
                <a:solidFill>
                  <a:srgbClr val="005DA2"/>
                </a:solidFill>
                <a:latin typeface="微软雅黑" panose="020B0503020204020204" charset="-122"/>
                <a:ea typeface="微软雅黑" panose="020B0503020204020204" charset="-122"/>
              </a:rPr>
              <a:t>首台套工作</a:t>
            </a:r>
            <a:r>
              <a:rPr lang="zh-CN" altLang="en-US" sz="3200" b="1" dirty="0">
                <a:solidFill>
                  <a:srgbClr val="005DA2"/>
                </a:solidFill>
                <a:latin typeface="微软雅黑" panose="020B0503020204020204" charset="-122"/>
                <a:ea typeface="微软雅黑" panose="020B0503020204020204" charset="-122"/>
              </a:rPr>
              <a:t>概述</a:t>
            </a:r>
            <a:endParaRPr lang="zh-CN" altLang="en-US" sz="3200" b="1" dirty="0">
              <a:solidFill>
                <a:srgbClr val="005DA2"/>
              </a:solidFill>
              <a:latin typeface="微软雅黑" panose="020B0503020204020204" charset="-122"/>
              <a:ea typeface="微软雅黑" panose="020B0503020204020204" charset="-122"/>
            </a:endParaRPr>
          </a:p>
        </p:txBody>
      </p:sp>
      <p:sp>
        <p:nvSpPr>
          <p:cNvPr id="31" name="MH_Desc_1"/>
          <p:cNvSpPr txBox="true"/>
          <p:nvPr>
            <p:custDataLst>
              <p:tags r:id="rId1"/>
            </p:custDataLst>
          </p:nvPr>
        </p:nvSpPr>
        <p:spPr>
          <a:xfrm>
            <a:off x="6200091" y="2206229"/>
            <a:ext cx="3566035" cy="3743634"/>
          </a:xfrm>
          <a:prstGeom prst="rect">
            <a:avLst/>
          </a:prstGeom>
          <a:noFill/>
        </p:spPr>
        <p:txBody>
          <a:bodyPr lIns="81000" rIns="81000" anchor="ctr">
            <a:noAutofit/>
          </a:bodyPr>
          <a:lstStyle/>
          <a:p>
            <a:pPr algn="just">
              <a:lnSpc>
                <a:spcPct val="130000"/>
              </a:lnSpc>
              <a:defRPr/>
            </a:pPr>
            <a:r>
              <a:rPr lang="zh-CN" altLang="en-US" sz="2400" dirty="0" smtClean="0"/>
              <a:t>河南省工信厅会同财政厅</a:t>
            </a:r>
            <a:r>
              <a:rPr lang="zh-CN" altLang="en-US" sz="2400" dirty="0"/>
              <a:t>对河南省首台（套）重大技术装备认定和管理。</a:t>
            </a:r>
            <a:endParaRPr lang="zh-CN" altLang="en-US" sz="2400" dirty="0"/>
          </a:p>
        </p:txBody>
      </p:sp>
      <p:cxnSp>
        <p:nvCxnSpPr>
          <p:cNvPr id="33" name="MH_Other_5"/>
          <p:cNvCxnSpPr/>
          <p:nvPr>
            <p:custDataLst>
              <p:tags r:id="rId2"/>
            </p:custDataLst>
          </p:nvPr>
        </p:nvCxnSpPr>
        <p:spPr>
          <a:xfrm flipH="true">
            <a:off x="6113859" y="2116708"/>
            <a:ext cx="1620441"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4" name="MH_Other_6"/>
          <p:cNvCxnSpPr/>
          <p:nvPr>
            <p:custDataLst>
              <p:tags r:id="rId3"/>
            </p:custDataLst>
          </p:nvPr>
        </p:nvCxnSpPr>
        <p:spPr>
          <a:xfrm rot="5400000" flipH="true">
            <a:off x="9502845" y="5522515"/>
            <a:ext cx="810815"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5" name="MH_Other_7"/>
          <p:cNvCxnSpPr/>
          <p:nvPr>
            <p:custDataLst>
              <p:tags r:id="rId4"/>
            </p:custDataLst>
          </p:nvPr>
        </p:nvCxnSpPr>
        <p:spPr>
          <a:xfrm flipH="true">
            <a:off x="8287809" y="6004123"/>
            <a:ext cx="1620441"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652714" y="1893296"/>
            <a:ext cx="3405251" cy="566738"/>
            <a:chOff x="1128714" y="2181394"/>
            <a:chExt cx="3405251" cy="566738"/>
          </a:xfrm>
        </p:grpSpPr>
        <p:sp>
          <p:nvSpPr>
            <p:cNvPr id="38" name="MH_Text_1"/>
            <p:cNvSpPr/>
            <p:nvPr>
              <p:custDataLst>
                <p:tags r:id="rId5"/>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什么是首台套</a:t>
              </a:r>
              <a:endParaRPr lang="zh-CN" altLang="en-US" sz="2400" dirty="0">
                <a:solidFill>
                  <a:schemeClr val="tx1"/>
                </a:solidFill>
              </a:endParaRPr>
            </a:p>
          </p:txBody>
        </p:sp>
        <p:sp>
          <p:nvSpPr>
            <p:cNvPr id="39" name="MH_SubTitle_1"/>
            <p:cNvSpPr/>
            <p:nvPr>
              <p:custDataLst>
                <p:tags r:id="rId6"/>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1</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40" name="MH_Other_1"/>
            <p:cNvSpPr/>
            <p:nvPr>
              <p:custDataLst>
                <p:tags r:id="rId7"/>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cxnSp>
        <p:nvCxnSpPr>
          <p:cNvPr id="41" name="MH_Other_4"/>
          <p:cNvCxnSpPr/>
          <p:nvPr>
            <p:custDataLst>
              <p:tags r:id="rId8"/>
            </p:custDataLst>
          </p:nvPr>
        </p:nvCxnSpPr>
        <p:spPr>
          <a:xfrm rot="5400000" flipH="true">
            <a:off x="5708454" y="2603079"/>
            <a:ext cx="810815"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42" name="MH_Other_8"/>
          <p:cNvSpPr/>
          <p:nvPr>
            <p:custDataLst>
              <p:tags r:id="rId9"/>
            </p:custDataLst>
          </p:nvPr>
        </p:nvSpPr>
        <p:spPr>
          <a:xfrm rot="10800000">
            <a:off x="3898108" y="2603104"/>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43" name="MH_Other_9"/>
          <p:cNvSpPr/>
          <p:nvPr>
            <p:custDataLst>
              <p:tags r:id="rId10"/>
            </p:custDataLst>
          </p:nvPr>
        </p:nvSpPr>
        <p:spPr>
          <a:xfrm rot="10800000">
            <a:off x="3898804" y="3622887"/>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46" name="组合 45"/>
          <p:cNvGrpSpPr/>
          <p:nvPr/>
        </p:nvGrpSpPr>
        <p:grpSpPr>
          <a:xfrm>
            <a:off x="2652714" y="3927370"/>
            <a:ext cx="3405251" cy="566738"/>
            <a:chOff x="1128714" y="3848269"/>
            <a:chExt cx="3405251" cy="566738"/>
          </a:xfrm>
        </p:grpSpPr>
        <p:sp>
          <p:nvSpPr>
            <p:cNvPr id="57" name="MH_Text_3"/>
            <p:cNvSpPr/>
            <p:nvPr>
              <p:custDataLst>
                <p:tags r:id="rId11"/>
              </p:custDataLst>
            </p:nvPr>
          </p:nvSpPr>
          <p:spPr>
            <a:xfrm>
              <a:off x="1209677" y="3848269"/>
              <a:ext cx="3324288" cy="566738"/>
            </a:xfrm>
            <a:prstGeom prst="round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a:solidFill>
                    <a:schemeClr val="tx1"/>
                  </a:solidFill>
                </a:rPr>
                <a:t>首</a:t>
              </a:r>
              <a:r>
                <a:rPr lang="zh-CN" altLang="en-US" sz="2400" dirty="0" smtClean="0">
                  <a:solidFill>
                    <a:schemeClr val="tx1"/>
                  </a:solidFill>
                </a:rPr>
                <a:t>台套工作意义</a:t>
              </a:r>
              <a:endParaRPr lang="zh-CN" altLang="en-US" sz="2400" dirty="0">
                <a:solidFill>
                  <a:schemeClr val="tx1"/>
                </a:solidFill>
              </a:endParaRPr>
            </a:p>
          </p:txBody>
        </p:sp>
        <p:sp>
          <p:nvSpPr>
            <p:cNvPr id="58" name="MH_SubTitle_3"/>
            <p:cNvSpPr/>
            <p:nvPr>
              <p:custDataLst>
                <p:tags r:id="rId12"/>
              </p:custDataLst>
            </p:nvPr>
          </p:nvSpPr>
          <p:spPr>
            <a:xfrm>
              <a:off x="1128715" y="396971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3</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9" name="MH_Other_3"/>
            <p:cNvSpPr/>
            <p:nvPr>
              <p:custDataLst>
                <p:tags r:id="rId13"/>
              </p:custDataLst>
            </p:nvPr>
          </p:nvSpPr>
          <p:spPr>
            <a:xfrm flipH="true" flipV="true">
              <a:off x="1128714" y="4253081"/>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60" name="组合 59"/>
          <p:cNvGrpSpPr/>
          <p:nvPr/>
        </p:nvGrpSpPr>
        <p:grpSpPr>
          <a:xfrm>
            <a:off x="2652714" y="4944407"/>
            <a:ext cx="3405250" cy="566738"/>
            <a:chOff x="1128714" y="5433266"/>
            <a:chExt cx="3405250" cy="566738"/>
          </a:xfrm>
        </p:grpSpPr>
        <p:grpSp>
          <p:nvGrpSpPr>
            <p:cNvPr id="61" name="组合 60"/>
            <p:cNvGrpSpPr/>
            <p:nvPr/>
          </p:nvGrpSpPr>
          <p:grpSpPr>
            <a:xfrm>
              <a:off x="1128714" y="5433266"/>
              <a:ext cx="3405250" cy="566738"/>
              <a:chOff x="1128715" y="5207798"/>
              <a:chExt cx="3405250" cy="566738"/>
            </a:xfrm>
          </p:grpSpPr>
          <p:sp>
            <p:nvSpPr>
              <p:cNvPr id="63" name="MH_Text_4"/>
              <p:cNvSpPr/>
              <p:nvPr>
                <p:custDataLst>
                  <p:tags r:id="rId14"/>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认定范围</a:t>
                </a:r>
                <a:r>
                  <a:rPr lang="zh-CN" altLang="en-US" sz="2400" dirty="0">
                    <a:solidFill>
                      <a:schemeClr val="tx1"/>
                    </a:solidFill>
                  </a:rPr>
                  <a:t>领域</a:t>
                </a:r>
                <a:endParaRPr lang="zh-CN" altLang="en-US" sz="2400" dirty="0">
                  <a:solidFill>
                    <a:schemeClr val="tx1"/>
                  </a:solidFill>
                </a:endParaRPr>
              </a:p>
            </p:txBody>
          </p:sp>
          <p:sp>
            <p:nvSpPr>
              <p:cNvPr id="64" name="MH_SubTitle_4"/>
              <p:cNvSpPr/>
              <p:nvPr>
                <p:custDataLst>
                  <p:tags r:id="rId15"/>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4</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2" name="MH_Other_10"/>
            <p:cNvSpPr/>
            <p:nvPr>
              <p:custDataLst>
                <p:tags r:id="rId16"/>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5" name="MH_Other_11"/>
          <p:cNvSpPr/>
          <p:nvPr>
            <p:custDataLst>
              <p:tags r:id="rId17"/>
            </p:custDataLst>
          </p:nvPr>
        </p:nvSpPr>
        <p:spPr>
          <a:xfrm rot="10800000">
            <a:off x="3899500" y="4642670"/>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66" name="组合 65"/>
          <p:cNvGrpSpPr/>
          <p:nvPr/>
        </p:nvGrpSpPr>
        <p:grpSpPr>
          <a:xfrm>
            <a:off x="2652714" y="5961446"/>
            <a:ext cx="3405250" cy="566738"/>
            <a:chOff x="1128714" y="5433266"/>
            <a:chExt cx="3405250" cy="566738"/>
          </a:xfrm>
        </p:grpSpPr>
        <p:grpSp>
          <p:nvGrpSpPr>
            <p:cNvPr id="67" name="组合 66"/>
            <p:cNvGrpSpPr/>
            <p:nvPr/>
          </p:nvGrpSpPr>
          <p:grpSpPr>
            <a:xfrm>
              <a:off x="1128714" y="5433266"/>
              <a:ext cx="3405250" cy="566738"/>
              <a:chOff x="1128715" y="5207798"/>
              <a:chExt cx="3405250" cy="566738"/>
            </a:xfrm>
          </p:grpSpPr>
          <p:sp>
            <p:nvSpPr>
              <p:cNvPr id="69" name="MH_Text_4"/>
              <p:cNvSpPr/>
              <p:nvPr>
                <p:custDataLst>
                  <p:tags r:id="rId18"/>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申请认定条件</a:t>
                </a:r>
                <a:endParaRPr lang="zh-CN" altLang="en-US" sz="2400" dirty="0">
                  <a:solidFill>
                    <a:schemeClr val="tx1"/>
                  </a:solidFill>
                </a:endParaRPr>
              </a:p>
            </p:txBody>
          </p:sp>
          <p:sp>
            <p:nvSpPr>
              <p:cNvPr id="70" name="MH_SubTitle_4"/>
              <p:cNvSpPr/>
              <p:nvPr>
                <p:custDataLst>
                  <p:tags r:id="rId19"/>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5.</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8" name="MH_Other_10"/>
            <p:cNvSpPr/>
            <p:nvPr>
              <p:custDataLst>
                <p:tags r:id="rId20"/>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71" name="MH_Other_11"/>
          <p:cNvSpPr/>
          <p:nvPr>
            <p:custDataLst>
              <p:tags r:id="rId21"/>
            </p:custDataLst>
          </p:nvPr>
        </p:nvSpPr>
        <p:spPr>
          <a:xfrm rot="10800000">
            <a:off x="3900196" y="5662453"/>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72" name="组合 71"/>
          <p:cNvGrpSpPr/>
          <p:nvPr/>
        </p:nvGrpSpPr>
        <p:grpSpPr>
          <a:xfrm>
            <a:off x="2629750" y="2910333"/>
            <a:ext cx="3405251" cy="566738"/>
            <a:chOff x="1128714" y="2181394"/>
            <a:chExt cx="3405251" cy="566738"/>
          </a:xfrm>
        </p:grpSpPr>
        <p:sp>
          <p:nvSpPr>
            <p:cNvPr id="73" name="MH_Text_1"/>
            <p:cNvSpPr/>
            <p:nvPr>
              <p:custDataLst>
                <p:tags r:id="rId22"/>
              </p:custDataLst>
            </p:nvPr>
          </p:nvSpPr>
          <p:spPr>
            <a:xfrm>
              <a:off x="1209677" y="2181394"/>
              <a:ext cx="3324288" cy="566738"/>
            </a:xfrm>
            <a:prstGeom prst="roundRect">
              <a:avLst/>
            </a:prstGeom>
            <a:solidFill>
              <a:srgbClr val="FFFF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谁是管理部门</a:t>
              </a:r>
              <a:endParaRPr lang="zh-CN" altLang="en-US" sz="2400" dirty="0">
                <a:solidFill>
                  <a:schemeClr val="tx1"/>
                </a:solidFill>
              </a:endParaRPr>
            </a:p>
          </p:txBody>
        </p:sp>
        <p:sp>
          <p:nvSpPr>
            <p:cNvPr id="74" name="MH_SubTitle_1"/>
            <p:cNvSpPr/>
            <p:nvPr>
              <p:custDataLst>
                <p:tags r:id="rId23"/>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2.</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75" name="MH_Other_1"/>
            <p:cNvSpPr/>
            <p:nvPr>
              <p:custDataLst>
                <p:tags r:id="rId24"/>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 name="矩形 5"/>
          <p:cNvSpPr/>
          <p:nvPr userDrawn="true"/>
        </p:nvSpPr>
        <p:spPr>
          <a:xfrm>
            <a:off x="-146685" y="12871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25">
            <a:extLst>
              <a:ext uri="{96DAC541-7B7A-43D3-8B79-37D633B846F1}">
                <asvg:svgBlip xmlns:asvg="http://schemas.microsoft.com/office/drawing/2016/SVG/main" r:embed="rId26"/>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581025" y="30734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true"/>
          </p:cNvSpPr>
          <p:nvPr/>
        </p:nvSpPr>
        <p:spPr bwMode="auto">
          <a:xfrm>
            <a:off x="1963342" y="967784"/>
            <a:ext cx="564023" cy="540149"/>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p:spPr>
        <p:txBody>
          <a:bodyPr anchor="ctr" anchorCtr="true"/>
          <a:lstStyle/>
          <a:p>
            <a:endParaRPr lang="zh-CN" altLang="en-US" sz="1350"/>
          </a:p>
        </p:txBody>
      </p:sp>
      <p:cxnSp>
        <p:nvCxnSpPr>
          <p:cNvPr id="3" name="直接连接符 2"/>
          <p:cNvCxnSpPr/>
          <p:nvPr/>
        </p:nvCxnSpPr>
        <p:spPr>
          <a:xfrm>
            <a:off x="1524000" y="1514475"/>
            <a:ext cx="9144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569198" y="945975"/>
            <a:ext cx="3498215" cy="583565"/>
          </a:xfrm>
          <a:prstGeom prst="rect">
            <a:avLst/>
          </a:prstGeom>
        </p:spPr>
        <p:txBody>
          <a:bodyPr wrap="none">
            <a:spAutoFit/>
          </a:bodyPr>
          <a:lstStyle/>
          <a:p>
            <a:pPr algn="ctr"/>
            <a:r>
              <a:rPr lang="en-US" altLang="zh-CN" sz="3200" b="1" dirty="0">
                <a:solidFill>
                  <a:srgbClr val="005DA2"/>
                </a:solidFill>
                <a:latin typeface="微软雅黑" panose="020B0503020204020204" charset="-122"/>
                <a:ea typeface="微软雅黑" panose="020B0503020204020204" charset="-122"/>
              </a:rPr>
              <a:t>1 </a:t>
            </a:r>
            <a:r>
              <a:rPr lang="zh-CN" altLang="en-US" sz="3200" b="1" dirty="0">
                <a:solidFill>
                  <a:srgbClr val="005DA2"/>
                </a:solidFill>
                <a:latin typeface="微软雅黑" panose="020B0503020204020204" charset="-122"/>
                <a:ea typeface="微软雅黑" panose="020B0503020204020204" charset="-122"/>
              </a:rPr>
              <a:t> </a:t>
            </a:r>
            <a:r>
              <a:rPr lang="zh-CN" altLang="en-US" sz="3200" b="1" dirty="0" smtClean="0">
                <a:solidFill>
                  <a:srgbClr val="005DA2"/>
                </a:solidFill>
                <a:latin typeface="微软雅黑" panose="020B0503020204020204" charset="-122"/>
                <a:ea typeface="微软雅黑" panose="020B0503020204020204" charset="-122"/>
              </a:rPr>
              <a:t>首台套工作</a:t>
            </a:r>
            <a:r>
              <a:rPr lang="zh-CN" altLang="en-US" sz="3200" b="1" dirty="0">
                <a:solidFill>
                  <a:srgbClr val="005DA2"/>
                </a:solidFill>
                <a:latin typeface="微软雅黑" panose="020B0503020204020204" charset="-122"/>
                <a:ea typeface="微软雅黑" panose="020B0503020204020204" charset="-122"/>
              </a:rPr>
              <a:t>概述</a:t>
            </a:r>
            <a:endParaRPr lang="zh-CN" altLang="en-US" sz="3200" b="1" dirty="0">
              <a:solidFill>
                <a:srgbClr val="005DA2"/>
              </a:solidFill>
              <a:latin typeface="微软雅黑" panose="020B0503020204020204" charset="-122"/>
              <a:ea typeface="微软雅黑" panose="020B0503020204020204" charset="-122"/>
            </a:endParaRPr>
          </a:p>
        </p:txBody>
      </p:sp>
      <p:grpSp>
        <p:nvGrpSpPr>
          <p:cNvPr id="45" name="组合 44"/>
          <p:cNvGrpSpPr/>
          <p:nvPr/>
        </p:nvGrpSpPr>
        <p:grpSpPr>
          <a:xfrm>
            <a:off x="2652714" y="1893296"/>
            <a:ext cx="3405251" cy="566738"/>
            <a:chOff x="1128714" y="2181394"/>
            <a:chExt cx="3405251" cy="566738"/>
          </a:xfrm>
        </p:grpSpPr>
        <p:sp>
          <p:nvSpPr>
            <p:cNvPr id="22" name="MH_Text_1"/>
            <p:cNvSpPr/>
            <p:nvPr>
              <p:custDataLst>
                <p:tags r:id="rId1"/>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什么是首台套</a:t>
              </a:r>
              <a:endParaRPr lang="zh-CN" altLang="en-US" sz="2400" dirty="0">
                <a:solidFill>
                  <a:schemeClr val="tx1"/>
                </a:solidFill>
              </a:endParaRPr>
            </a:p>
          </p:txBody>
        </p:sp>
        <p:sp>
          <p:nvSpPr>
            <p:cNvPr id="23" name="MH_SubTitle_1"/>
            <p:cNvSpPr/>
            <p:nvPr>
              <p:custDataLst>
                <p:tags r:id="rId2"/>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1</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24" name="MH_Other_1"/>
            <p:cNvSpPr/>
            <p:nvPr>
              <p:custDataLst>
                <p:tags r:id="rId3"/>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31" name="MH_Desc_1"/>
          <p:cNvSpPr txBox="true"/>
          <p:nvPr>
            <p:custDataLst>
              <p:tags r:id="rId4"/>
            </p:custDataLst>
          </p:nvPr>
        </p:nvSpPr>
        <p:spPr>
          <a:xfrm>
            <a:off x="6200091" y="2206229"/>
            <a:ext cx="3566035" cy="3743634"/>
          </a:xfrm>
          <a:prstGeom prst="rect">
            <a:avLst/>
          </a:prstGeom>
          <a:noFill/>
        </p:spPr>
        <p:txBody>
          <a:bodyPr lIns="81000" rIns="81000" anchor="ctr">
            <a:noAutofit/>
          </a:bodyPr>
          <a:lstStyle/>
          <a:p>
            <a:pPr algn="just">
              <a:lnSpc>
                <a:spcPct val="130000"/>
              </a:lnSpc>
              <a:defRPr/>
            </a:pPr>
            <a:r>
              <a:rPr lang="zh-CN" altLang="en-US" sz="2400" dirty="0" smtClean="0"/>
              <a:t>鼓励和引导我省企业在装备制造业重点领域积极开展首台（套）重大技术装备研制；</a:t>
            </a:r>
            <a:endParaRPr lang="en-US" altLang="zh-CN" sz="2400" dirty="0" smtClean="0"/>
          </a:p>
          <a:p>
            <a:pPr algn="just">
              <a:lnSpc>
                <a:spcPct val="130000"/>
              </a:lnSpc>
              <a:defRPr/>
            </a:pPr>
            <a:r>
              <a:rPr lang="zh-CN" altLang="en-US" sz="2400" dirty="0" smtClean="0"/>
              <a:t>推动首台（套）装备产品推广应用；</a:t>
            </a:r>
            <a:endParaRPr lang="en-US" altLang="zh-CN" sz="2400" dirty="0" smtClean="0"/>
          </a:p>
          <a:p>
            <a:pPr algn="just">
              <a:lnSpc>
                <a:spcPct val="130000"/>
              </a:lnSpc>
              <a:defRPr/>
            </a:pPr>
            <a:r>
              <a:rPr lang="zh-CN" altLang="en-US" sz="2400" dirty="0" smtClean="0"/>
              <a:t>促进我省装备制造业产品结构调整和转型升级。</a:t>
            </a:r>
            <a:endParaRPr lang="zh-CN" altLang="en-US" sz="2400" dirty="0"/>
          </a:p>
        </p:txBody>
      </p:sp>
      <p:cxnSp>
        <p:nvCxnSpPr>
          <p:cNvPr id="32" name="MH_Other_4"/>
          <p:cNvCxnSpPr/>
          <p:nvPr>
            <p:custDataLst>
              <p:tags r:id="rId5"/>
            </p:custDataLst>
          </p:nvPr>
        </p:nvCxnSpPr>
        <p:spPr>
          <a:xfrm rot="5400000" flipH="true">
            <a:off x="5708454" y="2603079"/>
            <a:ext cx="810815"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3" name="MH_Other_5"/>
          <p:cNvCxnSpPr/>
          <p:nvPr>
            <p:custDataLst>
              <p:tags r:id="rId6"/>
            </p:custDataLst>
          </p:nvPr>
        </p:nvCxnSpPr>
        <p:spPr>
          <a:xfrm flipH="true">
            <a:off x="6113859" y="2116708"/>
            <a:ext cx="1620441"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4" name="MH_Other_6"/>
          <p:cNvCxnSpPr/>
          <p:nvPr>
            <p:custDataLst>
              <p:tags r:id="rId7"/>
            </p:custDataLst>
          </p:nvPr>
        </p:nvCxnSpPr>
        <p:spPr>
          <a:xfrm rot="5400000" flipH="true">
            <a:off x="9502845" y="5522515"/>
            <a:ext cx="810815"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5" name="MH_Other_7"/>
          <p:cNvCxnSpPr/>
          <p:nvPr>
            <p:custDataLst>
              <p:tags r:id="rId8"/>
            </p:custDataLst>
          </p:nvPr>
        </p:nvCxnSpPr>
        <p:spPr>
          <a:xfrm flipH="true">
            <a:off x="8287809" y="6004123"/>
            <a:ext cx="1620441"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sp>
        <p:nvSpPr>
          <p:cNvPr id="36" name="MH_Other_8"/>
          <p:cNvSpPr/>
          <p:nvPr>
            <p:custDataLst>
              <p:tags r:id="rId9"/>
            </p:custDataLst>
          </p:nvPr>
        </p:nvSpPr>
        <p:spPr>
          <a:xfrm rot="10800000">
            <a:off x="3898108" y="2603104"/>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37" name="MH_Other_9"/>
          <p:cNvSpPr/>
          <p:nvPr>
            <p:custDataLst>
              <p:tags r:id="rId10"/>
            </p:custDataLst>
          </p:nvPr>
        </p:nvSpPr>
        <p:spPr>
          <a:xfrm rot="10800000">
            <a:off x="3898804" y="3622887"/>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47" name="组合 46"/>
          <p:cNvGrpSpPr/>
          <p:nvPr/>
        </p:nvGrpSpPr>
        <p:grpSpPr>
          <a:xfrm>
            <a:off x="2652714" y="3927370"/>
            <a:ext cx="3405251" cy="566738"/>
            <a:chOff x="1128714" y="3848269"/>
            <a:chExt cx="3405251" cy="566738"/>
          </a:xfrm>
        </p:grpSpPr>
        <p:sp>
          <p:nvSpPr>
            <p:cNvPr id="48" name="MH_Text_3"/>
            <p:cNvSpPr/>
            <p:nvPr>
              <p:custDataLst>
                <p:tags r:id="rId11"/>
              </p:custDataLst>
            </p:nvPr>
          </p:nvSpPr>
          <p:spPr>
            <a:xfrm>
              <a:off x="1209677" y="3848269"/>
              <a:ext cx="3324288" cy="566738"/>
            </a:xfrm>
            <a:prstGeom prst="roundRect">
              <a:avLst/>
            </a:prstGeom>
            <a:solidFill>
              <a:srgbClr val="FFFF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a:solidFill>
                    <a:schemeClr val="tx1"/>
                  </a:solidFill>
                </a:rPr>
                <a:t>首</a:t>
              </a:r>
              <a:r>
                <a:rPr lang="zh-CN" altLang="en-US" sz="2400" dirty="0" smtClean="0">
                  <a:solidFill>
                    <a:schemeClr val="tx1"/>
                  </a:solidFill>
                </a:rPr>
                <a:t>台套工作意义</a:t>
              </a:r>
              <a:endParaRPr lang="zh-CN" altLang="en-US" sz="2400" dirty="0">
                <a:solidFill>
                  <a:schemeClr val="tx1"/>
                </a:solidFill>
              </a:endParaRPr>
            </a:p>
          </p:txBody>
        </p:sp>
        <p:sp>
          <p:nvSpPr>
            <p:cNvPr id="49" name="MH_SubTitle_3"/>
            <p:cNvSpPr/>
            <p:nvPr>
              <p:custDataLst>
                <p:tags r:id="rId12"/>
              </p:custDataLst>
            </p:nvPr>
          </p:nvSpPr>
          <p:spPr>
            <a:xfrm>
              <a:off x="1128715" y="396971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3</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0" name="MH_Other_3"/>
            <p:cNvSpPr/>
            <p:nvPr>
              <p:custDataLst>
                <p:tags r:id="rId13"/>
              </p:custDataLst>
            </p:nvPr>
          </p:nvSpPr>
          <p:spPr>
            <a:xfrm flipH="true" flipV="true">
              <a:off x="1128714" y="4253081"/>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51" name="组合 50"/>
          <p:cNvGrpSpPr/>
          <p:nvPr/>
        </p:nvGrpSpPr>
        <p:grpSpPr>
          <a:xfrm>
            <a:off x="2652714" y="4944407"/>
            <a:ext cx="3405250" cy="566738"/>
            <a:chOff x="1128714" y="5433266"/>
            <a:chExt cx="3405250" cy="566738"/>
          </a:xfrm>
        </p:grpSpPr>
        <p:grpSp>
          <p:nvGrpSpPr>
            <p:cNvPr id="52" name="组合 51"/>
            <p:cNvGrpSpPr/>
            <p:nvPr/>
          </p:nvGrpSpPr>
          <p:grpSpPr>
            <a:xfrm>
              <a:off x="1128714" y="5433266"/>
              <a:ext cx="3405250" cy="566738"/>
              <a:chOff x="1128715" y="5207798"/>
              <a:chExt cx="3405250" cy="566738"/>
            </a:xfrm>
          </p:grpSpPr>
          <p:sp>
            <p:nvSpPr>
              <p:cNvPr id="54" name="MH_Text_4"/>
              <p:cNvSpPr/>
              <p:nvPr>
                <p:custDataLst>
                  <p:tags r:id="rId14"/>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认定范围</a:t>
                </a:r>
                <a:r>
                  <a:rPr lang="zh-CN" altLang="en-US" sz="2400" dirty="0">
                    <a:solidFill>
                      <a:schemeClr val="tx1"/>
                    </a:solidFill>
                  </a:rPr>
                  <a:t>领域</a:t>
                </a:r>
                <a:endParaRPr lang="zh-CN" altLang="en-US" sz="2400" dirty="0">
                  <a:solidFill>
                    <a:schemeClr val="tx1"/>
                  </a:solidFill>
                </a:endParaRPr>
              </a:p>
            </p:txBody>
          </p:sp>
          <p:sp>
            <p:nvSpPr>
              <p:cNvPr id="55" name="MH_SubTitle_4"/>
              <p:cNvSpPr/>
              <p:nvPr>
                <p:custDataLst>
                  <p:tags r:id="rId15"/>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4</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53" name="MH_Other_10"/>
            <p:cNvSpPr/>
            <p:nvPr>
              <p:custDataLst>
                <p:tags r:id="rId16"/>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56" name="MH_Other_11"/>
          <p:cNvSpPr/>
          <p:nvPr>
            <p:custDataLst>
              <p:tags r:id="rId17"/>
            </p:custDataLst>
          </p:nvPr>
        </p:nvSpPr>
        <p:spPr>
          <a:xfrm rot="10800000">
            <a:off x="3899500" y="4642670"/>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30" name="组合 29"/>
          <p:cNvGrpSpPr/>
          <p:nvPr/>
        </p:nvGrpSpPr>
        <p:grpSpPr>
          <a:xfrm>
            <a:off x="2652714" y="5961446"/>
            <a:ext cx="3405250" cy="566738"/>
            <a:chOff x="1128714" y="5433266"/>
            <a:chExt cx="3405250" cy="566738"/>
          </a:xfrm>
        </p:grpSpPr>
        <p:grpSp>
          <p:nvGrpSpPr>
            <p:cNvPr id="38" name="组合 37"/>
            <p:cNvGrpSpPr/>
            <p:nvPr/>
          </p:nvGrpSpPr>
          <p:grpSpPr>
            <a:xfrm>
              <a:off x="1128714" y="5433266"/>
              <a:ext cx="3405250" cy="566738"/>
              <a:chOff x="1128715" y="5207798"/>
              <a:chExt cx="3405250" cy="566738"/>
            </a:xfrm>
          </p:grpSpPr>
          <p:sp>
            <p:nvSpPr>
              <p:cNvPr id="40" name="MH_Text_4"/>
              <p:cNvSpPr/>
              <p:nvPr>
                <p:custDataLst>
                  <p:tags r:id="rId18"/>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申请认定条件</a:t>
                </a:r>
                <a:endParaRPr lang="zh-CN" altLang="en-US" sz="2400" dirty="0">
                  <a:solidFill>
                    <a:schemeClr val="tx1"/>
                  </a:solidFill>
                </a:endParaRPr>
              </a:p>
            </p:txBody>
          </p:sp>
          <p:sp>
            <p:nvSpPr>
              <p:cNvPr id="41" name="MH_SubTitle_4"/>
              <p:cNvSpPr/>
              <p:nvPr>
                <p:custDataLst>
                  <p:tags r:id="rId19"/>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5.</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39" name="MH_Other_10"/>
            <p:cNvSpPr/>
            <p:nvPr>
              <p:custDataLst>
                <p:tags r:id="rId20"/>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42" name="MH_Other_11"/>
          <p:cNvSpPr/>
          <p:nvPr>
            <p:custDataLst>
              <p:tags r:id="rId21"/>
            </p:custDataLst>
          </p:nvPr>
        </p:nvSpPr>
        <p:spPr>
          <a:xfrm rot="10800000">
            <a:off x="3900196" y="5662453"/>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43" name="组合 42"/>
          <p:cNvGrpSpPr/>
          <p:nvPr/>
        </p:nvGrpSpPr>
        <p:grpSpPr>
          <a:xfrm>
            <a:off x="2629750" y="2910333"/>
            <a:ext cx="3405251" cy="566738"/>
            <a:chOff x="1128714" y="2181394"/>
            <a:chExt cx="3405251" cy="566738"/>
          </a:xfrm>
        </p:grpSpPr>
        <p:sp>
          <p:nvSpPr>
            <p:cNvPr id="46" name="MH_Text_1"/>
            <p:cNvSpPr/>
            <p:nvPr>
              <p:custDataLst>
                <p:tags r:id="rId22"/>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谁是管理部门</a:t>
              </a:r>
              <a:endParaRPr lang="zh-CN" altLang="en-US" sz="2400" dirty="0">
                <a:solidFill>
                  <a:schemeClr val="tx1"/>
                </a:solidFill>
              </a:endParaRPr>
            </a:p>
          </p:txBody>
        </p:sp>
        <p:sp>
          <p:nvSpPr>
            <p:cNvPr id="57" name="MH_SubTitle_1"/>
            <p:cNvSpPr/>
            <p:nvPr>
              <p:custDataLst>
                <p:tags r:id="rId23"/>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2.</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8" name="MH_Other_1"/>
            <p:cNvSpPr/>
            <p:nvPr>
              <p:custDataLst>
                <p:tags r:id="rId24"/>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 name="矩形 5"/>
          <p:cNvSpPr/>
          <p:nvPr userDrawn="true"/>
        </p:nvSpPr>
        <p:spPr>
          <a:xfrm>
            <a:off x="-146685" y="12871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25">
            <a:extLst>
              <a:ext uri="{96DAC541-7B7A-43D3-8B79-37D633B846F1}">
                <asvg:svgBlip xmlns:asvg="http://schemas.microsoft.com/office/drawing/2016/SVG/main" r:embed="rId26"/>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581025" y="30734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true"/>
          </p:cNvSpPr>
          <p:nvPr/>
        </p:nvSpPr>
        <p:spPr bwMode="auto">
          <a:xfrm>
            <a:off x="1963342" y="967784"/>
            <a:ext cx="564023" cy="540149"/>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p:spPr>
        <p:txBody>
          <a:bodyPr anchor="ctr" anchorCtr="true"/>
          <a:lstStyle/>
          <a:p>
            <a:endParaRPr lang="zh-CN" altLang="en-US" sz="1350"/>
          </a:p>
        </p:txBody>
      </p:sp>
      <p:cxnSp>
        <p:nvCxnSpPr>
          <p:cNvPr id="3" name="直接连接符 2"/>
          <p:cNvCxnSpPr/>
          <p:nvPr/>
        </p:nvCxnSpPr>
        <p:spPr>
          <a:xfrm>
            <a:off x="1524000" y="1514475"/>
            <a:ext cx="9144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569198" y="945975"/>
            <a:ext cx="3498215" cy="583565"/>
          </a:xfrm>
          <a:prstGeom prst="rect">
            <a:avLst/>
          </a:prstGeom>
        </p:spPr>
        <p:txBody>
          <a:bodyPr wrap="none">
            <a:spAutoFit/>
          </a:bodyPr>
          <a:lstStyle/>
          <a:p>
            <a:pPr algn="ctr"/>
            <a:r>
              <a:rPr lang="en-US" altLang="zh-CN" sz="3200" b="1" dirty="0">
                <a:solidFill>
                  <a:srgbClr val="005DA2"/>
                </a:solidFill>
                <a:latin typeface="微软雅黑" panose="020B0503020204020204" charset="-122"/>
                <a:ea typeface="微软雅黑" panose="020B0503020204020204" charset="-122"/>
              </a:rPr>
              <a:t>1 </a:t>
            </a:r>
            <a:r>
              <a:rPr lang="zh-CN" altLang="en-US" sz="3200" b="1" dirty="0">
                <a:solidFill>
                  <a:srgbClr val="005DA2"/>
                </a:solidFill>
                <a:latin typeface="微软雅黑" panose="020B0503020204020204" charset="-122"/>
                <a:ea typeface="微软雅黑" panose="020B0503020204020204" charset="-122"/>
              </a:rPr>
              <a:t> </a:t>
            </a:r>
            <a:r>
              <a:rPr lang="zh-CN" altLang="en-US" sz="3200" b="1" dirty="0" smtClean="0">
                <a:solidFill>
                  <a:srgbClr val="005DA2"/>
                </a:solidFill>
                <a:latin typeface="微软雅黑" panose="020B0503020204020204" charset="-122"/>
                <a:ea typeface="微软雅黑" panose="020B0503020204020204" charset="-122"/>
              </a:rPr>
              <a:t>首台套工作</a:t>
            </a:r>
            <a:r>
              <a:rPr lang="zh-CN" altLang="en-US" sz="3200" b="1" dirty="0">
                <a:solidFill>
                  <a:srgbClr val="005DA2"/>
                </a:solidFill>
                <a:latin typeface="微软雅黑" panose="020B0503020204020204" charset="-122"/>
                <a:ea typeface="微软雅黑" panose="020B0503020204020204" charset="-122"/>
              </a:rPr>
              <a:t>概述</a:t>
            </a:r>
            <a:endParaRPr lang="zh-CN" altLang="en-US" sz="3200" b="1" dirty="0">
              <a:solidFill>
                <a:srgbClr val="005DA2"/>
              </a:solidFill>
              <a:latin typeface="微软雅黑" panose="020B0503020204020204" charset="-122"/>
              <a:ea typeface="微软雅黑" panose="020B0503020204020204" charset="-122"/>
            </a:endParaRPr>
          </a:p>
        </p:txBody>
      </p:sp>
      <p:sp>
        <p:nvSpPr>
          <p:cNvPr id="31" name="MH_Desc_1"/>
          <p:cNvSpPr txBox="true"/>
          <p:nvPr>
            <p:custDataLst>
              <p:tags r:id="rId1"/>
            </p:custDataLst>
          </p:nvPr>
        </p:nvSpPr>
        <p:spPr>
          <a:xfrm>
            <a:off x="6286451" y="2184639"/>
            <a:ext cx="3566035" cy="3743634"/>
          </a:xfrm>
          <a:prstGeom prst="rect">
            <a:avLst/>
          </a:prstGeom>
          <a:noFill/>
        </p:spPr>
        <p:txBody>
          <a:bodyPr lIns="81000" rIns="81000" anchor="ctr">
            <a:noAutofit/>
          </a:bodyPr>
          <a:lstStyle/>
          <a:p>
            <a:pPr algn="just">
              <a:lnSpc>
                <a:spcPct val="130000"/>
              </a:lnSpc>
              <a:defRPr/>
            </a:pPr>
            <a:r>
              <a:rPr lang="zh-CN" altLang="zh-CN" dirty="0"/>
              <a:t>申报产品须符合当年的</a:t>
            </a:r>
            <a:r>
              <a:rPr lang="zh-CN" altLang="zh-CN" dirty="0">
                <a:solidFill>
                  <a:srgbClr val="FF0000"/>
                </a:solidFill>
              </a:rPr>
              <a:t>《河南省首台（套）重大技术装备推广应用指导目录》</a:t>
            </a:r>
            <a:r>
              <a:rPr lang="zh-CN" altLang="zh-CN" dirty="0"/>
              <a:t>；</a:t>
            </a:r>
            <a:endParaRPr lang="zh-CN" altLang="zh-CN" dirty="0"/>
          </a:p>
          <a:p>
            <a:pPr algn="just">
              <a:lnSpc>
                <a:spcPct val="130000"/>
              </a:lnSpc>
              <a:defRPr/>
            </a:pPr>
            <a:r>
              <a:rPr lang="zh-CN" altLang="zh-CN" dirty="0"/>
              <a:t>企业若要申报首台（套），一定要</a:t>
            </a:r>
            <a:r>
              <a:rPr lang="zh-CN" altLang="zh-CN" dirty="0">
                <a:solidFill>
                  <a:srgbClr val="FF0000"/>
                </a:solidFill>
              </a:rPr>
              <a:t>关注《目录》修订</a:t>
            </a:r>
            <a:r>
              <a:rPr lang="zh-CN" altLang="zh-CN" dirty="0"/>
              <a:t>，将拟申报的首台（套）设备的主要参数等内容认真详细填写进行上报，争取列入新《目录》。</a:t>
            </a:r>
            <a:endParaRPr lang="zh-CN" altLang="zh-CN" dirty="0"/>
          </a:p>
          <a:p>
            <a:pPr algn="just">
              <a:lnSpc>
                <a:spcPct val="130000"/>
              </a:lnSpc>
              <a:defRPr/>
            </a:pPr>
            <a:endParaRPr lang="en-US" altLang="zh-CN" dirty="0"/>
          </a:p>
        </p:txBody>
      </p:sp>
      <p:cxnSp>
        <p:nvCxnSpPr>
          <p:cNvPr id="33" name="MH_Other_5"/>
          <p:cNvCxnSpPr/>
          <p:nvPr>
            <p:custDataLst>
              <p:tags r:id="rId2"/>
            </p:custDataLst>
          </p:nvPr>
        </p:nvCxnSpPr>
        <p:spPr>
          <a:xfrm flipH="true">
            <a:off x="6113859" y="2116708"/>
            <a:ext cx="1620441"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4" name="MH_Other_6"/>
          <p:cNvCxnSpPr/>
          <p:nvPr>
            <p:custDataLst>
              <p:tags r:id="rId3"/>
            </p:custDataLst>
          </p:nvPr>
        </p:nvCxnSpPr>
        <p:spPr>
          <a:xfrm rot="5400000" flipH="true">
            <a:off x="9502845" y="5522515"/>
            <a:ext cx="810815"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5" name="MH_Other_7"/>
          <p:cNvCxnSpPr/>
          <p:nvPr>
            <p:custDataLst>
              <p:tags r:id="rId4"/>
            </p:custDataLst>
          </p:nvPr>
        </p:nvCxnSpPr>
        <p:spPr>
          <a:xfrm flipH="true">
            <a:off x="8287809" y="6004123"/>
            <a:ext cx="1620441"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652714" y="1893296"/>
            <a:ext cx="3405251" cy="566738"/>
            <a:chOff x="1128714" y="2181394"/>
            <a:chExt cx="3405251" cy="566738"/>
          </a:xfrm>
        </p:grpSpPr>
        <p:sp>
          <p:nvSpPr>
            <p:cNvPr id="48" name="MH_Text_1"/>
            <p:cNvSpPr/>
            <p:nvPr>
              <p:custDataLst>
                <p:tags r:id="rId5"/>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什么是首台套</a:t>
              </a:r>
              <a:endParaRPr lang="zh-CN" altLang="en-US" sz="2400" dirty="0">
                <a:solidFill>
                  <a:schemeClr val="tx1"/>
                </a:solidFill>
              </a:endParaRPr>
            </a:p>
          </p:txBody>
        </p:sp>
        <p:sp>
          <p:nvSpPr>
            <p:cNvPr id="49" name="MH_SubTitle_1"/>
            <p:cNvSpPr/>
            <p:nvPr>
              <p:custDataLst>
                <p:tags r:id="rId6"/>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1</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0" name="MH_Other_1"/>
            <p:cNvSpPr/>
            <p:nvPr>
              <p:custDataLst>
                <p:tags r:id="rId7"/>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cxnSp>
        <p:nvCxnSpPr>
          <p:cNvPr id="51" name="MH_Other_4"/>
          <p:cNvCxnSpPr/>
          <p:nvPr>
            <p:custDataLst>
              <p:tags r:id="rId8"/>
            </p:custDataLst>
          </p:nvPr>
        </p:nvCxnSpPr>
        <p:spPr>
          <a:xfrm rot="5400000" flipH="true">
            <a:off x="5708454" y="2603079"/>
            <a:ext cx="810815"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MH_Other_8"/>
          <p:cNvSpPr/>
          <p:nvPr>
            <p:custDataLst>
              <p:tags r:id="rId9"/>
            </p:custDataLst>
          </p:nvPr>
        </p:nvSpPr>
        <p:spPr>
          <a:xfrm rot="10800000">
            <a:off x="3898108" y="2603104"/>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53" name="MH_Other_9"/>
          <p:cNvSpPr/>
          <p:nvPr>
            <p:custDataLst>
              <p:tags r:id="rId10"/>
            </p:custDataLst>
          </p:nvPr>
        </p:nvSpPr>
        <p:spPr>
          <a:xfrm rot="10800000">
            <a:off x="3898804" y="3622887"/>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54" name="组合 53"/>
          <p:cNvGrpSpPr/>
          <p:nvPr/>
        </p:nvGrpSpPr>
        <p:grpSpPr>
          <a:xfrm>
            <a:off x="2652714" y="3927370"/>
            <a:ext cx="3405251" cy="566738"/>
            <a:chOff x="1128714" y="3848269"/>
            <a:chExt cx="3405251" cy="566738"/>
          </a:xfrm>
        </p:grpSpPr>
        <p:sp>
          <p:nvSpPr>
            <p:cNvPr id="55" name="MH_Text_3"/>
            <p:cNvSpPr/>
            <p:nvPr>
              <p:custDataLst>
                <p:tags r:id="rId11"/>
              </p:custDataLst>
            </p:nvPr>
          </p:nvSpPr>
          <p:spPr>
            <a:xfrm>
              <a:off x="1209677" y="3848269"/>
              <a:ext cx="3324288" cy="566738"/>
            </a:xfrm>
            <a:prstGeom prst="round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a:solidFill>
                    <a:schemeClr val="tx1"/>
                  </a:solidFill>
                </a:rPr>
                <a:t>首</a:t>
              </a:r>
              <a:r>
                <a:rPr lang="zh-CN" altLang="en-US" sz="2400" dirty="0" smtClean="0">
                  <a:solidFill>
                    <a:schemeClr val="tx1"/>
                  </a:solidFill>
                </a:rPr>
                <a:t>台套工作意义</a:t>
              </a:r>
              <a:endParaRPr lang="zh-CN" altLang="en-US" sz="2400" dirty="0">
                <a:solidFill>
                  <a:schemeClr val="tx1"/>
                </a:solidFill>
              </a:endParaRPr>
            </a:p>
          </p:txBody>
        </p:sp>
        <p:sp>
          <p:nvSpPr>
            <p:cNvPr id="56" name="MH_SubTitle_3"/>
            <p:cNvSpPr/>
            <p:nvPr>
              <p:custDataLst>
                <p:tags r:id="rId12"/>
              </p:custDataLst>
            </p:nvPr>
          </p:nvSpPr>
          <p:spPr>
            <a:xfrm>
              <a:off x="1128715" y="396971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3</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7" name="MH_Other_3"/>
            <p:cNvSpPr/>
            <p:nvPr>
              <p:custDataLst>
                <p:tags r:id="rId13"/>
              </p:custDataLst>
            </p:nvPr>
          </p:nvSpPr>
          <p:spPr>
            <a:xfrm flipH="true" flipV="true">
              <a:off x="1128714" y="4253081"/>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58" name="组合 57"/>
          <p:cNvGrpSpPr/>
          <p:nvPr/>
        </p:nvGrpSpPr>
        <p:grpSpPr>
          <a:xfrm>
            <a:off x="2652714" y="4944407"/>
            <a:ext cx="3405250" cy="566738"/>
            <a:chOff x="1128714" y="5433266"/>
            <a:chExt cx="3405250" cy="566738"/>
          </a:xfrm>
        </p:grpSpPr>
        <p:grpSp>
          <p:nvGrpSpPr>
            <p:cNvPr id="59" name="组合 58"/>
            <p:cNvGrpSpPr/>
            <p:nvPr/>
          </p:nvGrpSpPr>
          <p:grpSpPr>
            <a:xfrm>
              <a:off x="1128714" y="5433266"/>
              <a:ext cx="3405250" cy="566738"/>
              <a:chOff x="1128715" y="5207798"/>
              <a:chExt cx="3405250" cy="566738"/>
            </a:xfrm>
          </p:grpSpPr>
          <p:sp>
            <p:nvSpPr>
              <p:cNvPr id="61" name="MH_Text_4"/>
              <p:cNvSpPr/>
              <p:nvPr>
                <p:custDataLst>
                  <p:tags r:id="rId14"/>
                </p:custDataLst>
              </p:nvPr>
            </p:nvSpPr>
            <p:spPr>
              <a:xfrm>
                <a:off x="1209677" y="5207798"/>
                <a:ext cx="3324288" cy="566738"/>
              </a:xfrm>
              <a:prstGeom prst="roundRect">
                <a:avLst/>
              </a:prstGeom>
              <a:solidFill>
                <a:srgbClr val="FFFF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认定范围</a:t>
                </a:r>
                <a:r>
                  <a:rPr lang="zh-CN" altLang="en-US" sz="2400" dirty="0">
                    <a:solidFill>
                      <a:schemeClr val="tx1"/>
                    </a:solidFill>
                  </a:rPr>
                  <a:t>领域</a:t>
                </a:r>
                <a:endParaRPr lang="zh-CN" altLang="en-US" sz="2400" dirty="0">
                  <a:solidFill>
                    <a:schemeClr val="tx1"/>
                  </a:solidFill>
                </a:endParaRPr>
              </a:p>
            </p:txBody>
          </p:sp>
          <p:sp>
            <p:nvSpPr>
              <p:cNvPr id="62" name="MH_SubTitle_4"/>
              <p:cNvSpPr/>
              <p:nvPr>
                <p:custDataLst>
                  <p:tags r:id="rId15"/>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4</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0" name="MH_Other_10"/>
            <p:cNvSpPr/>
            <p:nvPr>
              <p:custDataLst>
                <p:tags r:id="rId16"/>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3" name="MH_Other_11"/>
          <p:cNvSpPr/>
          <p:nvPr>
            <p:custDataLst>
              <p:tags r:id="rId17"/>
            </p:custDataLst>
          </p:nvPr>
        </p:nvSpPr>
        <p:spPr>
          <a:xfrm rot="10800000">
            <a:off x="3899500" y="4642670"/>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64" name="组合 63"/>
          <p:cNvGrpSpPr/>
          <p:nvPr/>
        </p:nvGrpSpPr>
        <p:grpSpPr>
          <a:xfrm>
            <a:off x="2652714" y="5961446"/>
            <a:ext cx="3405250" cy="566738"/>
            <a:chOff x="1128714" y="5433266"/>
            <a:chExt cx="3405250" cy="566738"/>
          </a:xfrm>
        </p:grpSpPr>
        <p:grpSp>
          <p:nvGrpSpPr>
            <p:cNvPr id="65" name="组合 64"/>
            <p:cNvGrpSpPr/>
            <p:nvPr/>
          </p:nvGrpSpPr>
          <p:grpSpPr>
            <a:xfrm>
              <a:off x="1128714" y="5433266"/>
              <a:ext cx="3405250" cy="566738"/>
              <a:chOff x="1128715" y="5207798"/>
              <a:chExt cx="3405250" cy="566738"/>
            </a:xfrm>
          </p:grpSpPr>
          <p:sp>
            <p:nvSpPr>
              <p:cNvPr id="67" name="MH_Text_4"/>
              <p:cNvSpPr/>
              <p:nvPr>
                <p:custDataLst>
                  <p:tags r:id="rId18"/>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申请认定条件</a:t>
                </a:r>
                <a:endParaRPr lang="zh-CN" altLang="en-US" sz="2400" dirty="0">
                  <a:solidFill>
                    <a:schemeClr val="tx1"/>
                  </a:solidFill>
                </a:endParaRPr>
              </a:p>
            </p:txBody>
          </p:sp>
          <p:sp>
            <p:nvSpPr>
              <p:cNvPr id="68" name="MH_SubTitle_4"/>
              <p:cNvSpPr/>
              <p:nvPr>
                <p:custDataLst>
                  <p:tags r:id="rId19"/>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5.</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6" name="MH_Other_10"/>
            <p:cNvSpPr/>
            <p:nvPr>
              <p:custDataLst>
                <p:tags r:id="rId20"/>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9" name="MH_Other_11"/>
          <p:cNvSpPr/>
          <p:nvPr>
            <p:custDataLst>
              <p:tags r:id="rId21"/>
            </p:custDataLst>
          </p:nvPr>
        </p:nvSpPr>
        <p:spPr>
          <a:xfrm rot="10800000">
            <a:off x="3900196" y="5662453"/>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70" name="组合 69"/>
          <p:cNvGrpSpPr/>
          <p:nvPr/>
        </p:nvGrpSpPr>
        <p:grpSpPr>
          <a:xfrm>
            <a:off x="2629750" y="2910333"/>
            <a:ext cx="3405251" cy="566738"/>
            <a:chOff x="1128714" y="2181394"/>
            <a:chExt cx="3405251" cy="566738"/>
          </a:xfrm>
        </p:grpSpPr>
        <p:sp>
          <p:nvSpPr>
            <p:cNvPr id="71" name="MH_Text_1"/>
            <p:cNvSpPr/>
            <p:nvPr>
              <p:custDataLst>
                <p:tags r:id="rId22"/>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谁是管理部门</a:t>
              </a:r>
              <a:endParaRPr lang="zh-CN" altLang="en-US" sz="2400" dirty="0">
                <a:solidFill>
                  <a:schemeClr val="tx1"/>
                </a:solidFill>
              </a:endParaRPr>
            </a:p>
          </p:txBody>
        </p:sp>
        <p:sp>
          <p:nvSpPr>
            <p:cNvPr id="72" name="MH_SubTitle_1"/>
            <p:cNvSpPr/>
            <p:nvPr>
              <p:custDataLst>
                <p:tags r:id="rId23"/>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2.</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73" name="MH_Other_1"/>
            <p:cNvSpPr/>
            <p:nvPr>
              <p:custDataLst>
                <p:tags r:id="rId24"/>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 name="矩形 5"/>
          <p:cNvSpPr/>
          <p:nvPr userDrawn="true"/>
        </p:nvSpPr>
        <p:spPr>
          <a:xfrm>
            <a:off x="-146685" y="12871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25">
            <a:extLst>
              <a:ext uri="{96DAC541-7B7A-43D3-8B79-37D633B846F1}">
                <asvg:svgBlip xmlns:asvg="http://schemas.microsoft.com/office/drawing/2016/SVG/main" r:embed="rId26"/>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581025" y="30734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true"/>
          </p:cNvSpPr>
          <p:nvPr/>
        </p:nvSpPr>
        <p:spPr bwMode="auto">
          <a:xfrm>
            <a:off x="1963342" y="967784"/>
            <a:ext cx="564023" cy="540149"/>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p:spPr>
        <p:txBody>
          <a:bodyPr anchor="ctr" anchorCtr="true"/>
          <a:lstStyle/>
          <a:p>
            <a:endParaRPr lang="zh-CN" altLang="en-US" sz="1350"/>
          </a:p>
        </p:txBody>
      </p:sp>
      <p:cxnSp>
        <p:nvCxnSpPr>
          <p:cNvPr id="3" name="直接连接符 2"/>
          <p:cNvCxnSpPr/>
          <p:nvPr/>
        </p:nvCxnSpPr>
        <p:spPr>
          <a:xfrm>
            <a:off x="1524000" y="1514475"/>
            <a:ext cx="9144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569198" y="945975"/>
            <a:ext cx="3498215" cy="583565"/>
          </a:xfrm>
          <a:prstGeom prst="rect">
            <a:avLst/>
          </a:prstGeom>
        </p:spPr>
        <p:txBody>
          <a:bodyPr wrap="none">
            <a:spAutoFit/>
          </a:bodyPr>
          <a:lstStyle/>
          <a:p>
            <a:pPr algn="ctr"/>
            <a:r>
              <a:rPr lang="en-US" altLang="zh-CN" sz="3200" b="1" dirty="0">
                <a:solidFill>
                  <a:srgbClr val="005DA2"/>
                </a:solidFill>
                <a:latin typeface="微软雅黑" panose="020B0503020204020204" charset="-122"/>
                <a:ea typeface="微软雅黑" panose="020B0503020204020204" charset="-122"/>
              </a:rPr>
              <a:t>1 </a:t>
            </a:r>
            <a:r>
              <a:rPr lang="zh-CN" altLang="en-US" sz="3200" b="1" dirty="0">
                <a:solidFill>
                  <a:srgbClr val="005DA2"/>
                </a:solidFill>
                <a:latin typeface="微软雅黑" panose="020B0503020204020204" charset="-122"/>
                <a:ea typeface="微软雅黑" panose="020B0503020204020204" charset="-122"/>
              </a:rPr>
              <a:t> </a:t>
            </a:r>
            <a:r>
              <a:rPr lang="zh-CN" altLang="en-US" sz="3200" b="1" dirty="0" smtClean="0">
                <a:solidFill>
                  <a:srgbClr val="005DA2"/>
                </a:solidFill>
                <a:latin typeface="微软雅黑" panose="020B0503020204020204" charset="-122"/>
                <a:ea typeface="微软雅黑" panose="020B0503020204020204" charset="-122"/>
              </a:rPr>
              <a:t>首台套工作</a:t>
            </a:r>
            <a:r>
              <a:rPr lang="zh-CN" altLang="en-US" sz="3200" b="1" dirty="0">
                <a:solidFill>
                  <a:srgbClr val="005DA2"/>
                </a:solidFill>
                <a:latin typeface="微软雅黑" panose="020B0503020204020204" charset="-122"/>
                <a:ea typeface="微软雅黑" panose="020B0503020204020204" charset="-122"/>
              </a:rPr>
              <a:t>概述</a:t>
            </a:r>
            <a:endParaRPr lang="zh-CN" altLang="en-US" sz="3200" b="1" dirty="0">
              <a:solidFill>
                <a:srgbClr val="005DA2"/>
              </a:solidFill>
              <a:latin typeface="微软雅黑" panose="020B0503020204020204" charset="-122"/>
              <a:ea typeface="微软雅黑" panose="020B0503020204020204" charset="-122"/>
            </a:endParaRPr>
          </a:p>
        </p:txBody>
      </p:sp>
      <p:sp>
        <p:nvSpPr>
          <p:cNvPr id="31" name="MH_Desc_1"/>
          <p:cNvSpPr txBox="true"/>
          <p:nvPr>
            <p:custDataLst>
              <p:tags r:id="rId1"/>
            </p:custDataLst>
          </p:nvPr>
        </p:nvSpPr>
        <p:spPr>
          <a:xfrm>
            <a:off x="6200091" y="2206229"/>
            <a:ext cx="3566035" cy="3743634"/>
          </a:xfrm>
          <a:prstGeom prst="rect">
            <a:avLst/>
          </a:prstGeom>
          <a:noFill/>
        </p:spPr>
        <p:txBody>
          <a:bodyPr lIns="81000" rIns="81000" anchor="ctr">
            <a:noAutofit/>
          </a:bodyPr>
          <a:lstStyle/>
          <a:p>
            <a:pPr algn="just">
              <a:lnSpc>
                <a:spcPct val="130000"/>
              </a:lnSpc>
              <a:defRPr/>
            </a:pPr>
            <a:r>
              <a:rPr lang="zh-CN" altLang="en-US" sz="1600" dirty="0"/>
              <a:t>申请</a:t>
            </a:r>
            <a:r>
              <a:rPr lang="zh-CN" altLang="zh-CN" sz="1600" dirty="0" smtClean="0"/>
              <a:t>单位</a:t>
            </a:r>
            <a:r>
              <a:rPr lang="zh-CN" altLang="en-US" sz="1600" dirty="0" smtClean="0"/>
              <a:t>合法；</a:t>
            </a:r>
            <a:endParaRPr lang="en-US" altLang="zh-CN" sz="1600" dirty="0" smtClean="0"/>
          </a:p>
          <a:p>
            <a:pPr algn="just">
              <a:lnSpc>
                <a:spcPct val="130000"/>
              </a:lnSpc>
              <a:defRPr/>
            </a:pPr>
            <a:r>
              <a:rPr lang="zh-CN" altLang="en-US" sz="1600" dirty="0" smtClean="0"/>
              <a:t>申请产品符合</a:t>
            </a:r>
            <a:r>
              <a:rPr lang="zh-CN" altLang="en-US" sz="1600" dirty="0" smtClean="0">
                <a:solidFill>
                  <a:srgbClr val="FF0000"/>
                </a:solidFill>
              </a:rPr>
              <a:t>《目录》</a:t>
            </a:r>
            <a:r>
              <a:rPr lang="zh-CN" altLang="en-US" sz="1600" dirty="0" smtClean="0"/>
              <a:t>要求；</a:t>
            </a:r>
            <a:endParaRPr lang="zh-CN" altLang="en-US" sz="1600" dirty="0" smtClean="0"/>
          </a:p>
          <a:p>
            <a:pPr algn="just">
              <a:lnSpc>
                <a:spcPct val="130000"/>
              </a:lnSpc>
              <a:defRPr/>
            </a:pPr>
            <a:r>
              <a:rPr lang="en-US" altLang="zh-CN" sz="1600" dirty="0" smtClean="0"/>
              <a:t>首台 ( 套)装备产品的价值在</a:t>
            </a:r>
            <a:r>
              <a:rPr lang="en-US" altLang="zh-CN" sz="1600" dirty="0" smtClean="0">
                <a:solidFill>
                  <a:srgbClr val="FF0000"/>
                </a:solidFill>
              </a:rPr>
              <a:t> 100 万元</a:t>
            </a:r>
            <a:r>
              <a:rPr lang="en-US" altLang="zh-CN" sz="1600" dirty="0" smtClean="0"/>
              <a:t>以上</a:t>
            </a:r>
            <a:r>
              <a:rPr lang="zh-CN" altLang="en-US" sz="1600" dirty="0" smtClean="0"/>
              <a:t>；</a:t>
            </a:r>
            <a:endParaRPr lang="en-US" altLang="zh-CN" sz="1600" dirty="0" smtClean="0"/>
          </a:p>
          <a:p>
            <a:pPr algn="just">
              <a:lnSpc>
                <a:spcPct val="130000"/>
              </a:lnSpc>
              <a:defRPr/>
            </a:pPr>
            <a:r>
              <a:rPr lang="zh-CN" altLang="zh-CN" sz="1600" dirty="0" smtClean="0"/>
              <a:t>符合</a:t>
            </a:r>
            <a:r>
              <a:rPr lang="zh-CN" altLang="zh-CN" sz="1600" dirty="0"/>
              <a:t>国家产业</a:t>
            </a:r>
            <a:r>
              <a:rPr lang="zh-CN" altLang="zh-CN" sz="1600" dirty="0" smtClean="0"/>
              <a:t>政策</a:t>
            </a:r>
            <a:r>
              <a:rPr lang="zh-CN" altLang="en-US" sz="1600" dirty="0" smtClean="0"/>
              <a:t>；</a:t>
            </a:r>
            <a:endParaRPr lang="en-US" altLang="zh-CN" sz="1600" dirty="0" smtClean="0"/>
          </a:p>
          <a:p>
            <a:pPr algn="just">
              <a:lnSpc>
                <a:spcPct val="130000"/>
              </a:lnSpc>
              <a:defRPr/>
            </a:pPr>
            <a:r>
              <a:rPr lang="zh-CN" altLang="zh-CN" sz="1600" dirty="0">
                <a:solidFill>
                  <a:srgbClr val="FF0000"/>
                </a:solidFill>
              </a:rPr>
              <a:t>产权</a:t>
            </a:r>
            <a:r>
              <a:rPr lang="zh-CN" altLang="zh-CN" sz="1600" dirty="0" smtClean="0">
                <a:solidFill>
                  <a:srgbClr val="FF0000"/>
                </a:solidFill>
              </a:rPr>
              <a:t>明晰</a:t>
            </a:r>
            <a:r>
              <a:rPr lang="zh-CN" altLang="en-US" sz="1600" dirty="0" smtClean="0"/>
              <a:t>，知识产权、</a:t>
            </a:r>
            <a:r>
              <a:rPr lang="zh-CN" altLang="en-US" sz="1600" smtClean="0"/>
              <a:t>商标所有权无纠纷；</a:t>
            </a:r>
            <a:endParaRPr lang="en-US" altLang="zh-CN" sz="1600" dirty="0" smtClean="0"/>
          </a:p>
          <a:p>
            <a:pPr algn="just">
              <a:lnSpc>
                <a:spcPct val="130000"/>
              </a:lnSpc>
              <a:defRPr/>
            </a:pPr>
            <a:r>
              <a:rPr lang="zh-CN" altLang="zh-CN" sz="1600" dirty="0">
                <a:solidFill>
                  <a:srgbClr val="FF0000"/>
                </a:solidFill>
              </a:rPr>
              <a:t>技术</a:t>
            </a:r>
            <a:r>
              <a:rPr lang="zh-CN" altLang="zh-CN" sz="1600" dirty="0" smtClean="0">
                <a:solidFill>
                  <a:srgbClr val="FF0000"/>
                </a:solidFill>
              </a:rPr>
              <a:t>先进</a:t>
            </a:r>
            <a:r>
              <a:rPr lang="zh-CN" altLang="en-US" sz="1600" dirty="0" smtClean="0"/>
              <a:t>，</a:t>
            </a:r>
            <a:r>
              <a:rPr lang="zh-CN" altLang="zh-CN" sz="1600" dirty="0"/>
              <a:t>国内先进水平以上，有查新报告，两名行业内专家推荐；</a:t>
            </a:r>
            <a:endParaRPr lang="en-US" altLang="zh-CN" sz="1600" dirty="0" smtClean="0"/>
          </a:p>
          <a:p>
            <a:pPr algn="just">
              <a:lnSpc>
                <a:spcPct val="130000"/>
              </a:lnSpc>
              <a:defRPr/>
            </a:pPr>
            <a:r>
              <a:rPr lang="zh-CN" altLang="zh-CN" sz="1600" dirty="0"/>
              <a:t>质量</a:t>
            </a:r>
            <a:r>
              <a:rPr lang="zh-CN" altLang="zh-CN" sz="1600" dirty="0" smtClean="0"/>
              <a:t>可靠</a:t>
            </a:r>
            <a:r>
              <a:rPr lang="zh-CN" altLang="en-US" sz="1600" dirty="0" smtClean="0"/>
              <a:t>，省级以上第三方机构检测；特殊产品需要生产许可证和强制性产品认证。</a:t>
            </a:r>
            <a:endParaRPr lang="zh-CN" altLang="en-US" sz="1600" dirty="0" smtClean="0"/>
          </a:p>
        </p:txBody>
      </p:sp>
      <p:cxnSp>
        <p:nvCxnSpPr>
          <p:cNvPr id="33" name="MH_Other_5"/>
          <p:cNvCxnSpPr/>
          <p:nvPr>
            <p:custDataLst>
              <p:tags r:id="rId2"/>
            </p:custDataLst>
          </p:nvPr>
        </p:nvCxnSpPr>
        <p:spPr>
          <a:xfrm flipH="true">
            <a:off x="6113859" y="2116708"/>
            <a:ext cx="1620441"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4" name="MH_Other_6"/>
          <p:cNvCxnSpPr/>
          <p:nvPr>
            <p:custDataLst>
              <p:tags r:id="rId3"/>
            </p:custDataLst>
          </p:nvPr>
        </p:nvCxnSpPr>
        <p:spPr>
          <a:xfrm rot="5400000" flipH="true">
            <a:off x="9502845" y="5522515"/>
            <a:ext cx="810815"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cxnSp>
        <p:nvCxnSpPr>
          <p:cNvPr id="35" name="MH_Other_7"/>
          <p:cNvCxnSpPr/>
          <p:nvPr>
            <p:custDataLst>
              <p:tags r:id="rId4"/>
            </p:custDataLst>
          </p:nvPr>
        </p:nvCxnSpPr>
        <p:spPr>
          <a:xfrm flipH="true">
            <a:off x="8287809" y="6004123"/>
            <a:ext cx="1620441" cy="0"/>
          </a:xfrm>
          <a:prstGeom prst="line">
            <a:avLst/>
          </a:prstGeom>
          <a:ln>
            <a:solidFill>
              <a:srgbClr val="005DA2"/>
            </a:solidFill>
            <a:prstDash val="sysDash"/>
            <a:headEnd type="diamon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652714" y="1893296"/>
            <a:ext cx="3405251" cy="566738"/>
            <a:chOff x="1128714" y="2181394"/>
            <a:chExt cx="3405251" cy="566738"/>
          </a:xfrm>
        </p:grpSpPr>
        <p:sp>
          <p:nvSpPr>
            <p:cNvPr id="48" name="MH_Text_1"/>
            <p:cNvSpPr/>
            <p:nvPr>
              <p:custDataLst>
                <p:tags r:id="rId5"/>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什么是首台套</a:t>
              </a:r>
              <a:endParaRPr lang="zh-CN" altLang="en-US" sz="2400" dirty="0">
                <a:solidFill>
                  <a:schemeClr val="tx1"/>
                </a:solidFill>
              </a:endParaRPr>
            </a:p>
          </p:txBody>
        </p:sp>
        <p:sp>
          <p:nvSpPr>
            <p:cNvPr id="49" name="MH_SubTitle_1"/>
            <p:cNvSpPr/>
            <p:nvPr>
              <p:custDataLst>
                <p:tags r:id="rId6"/>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1</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0" name="MH_Other_1"/>
            <p:cNvSpPr/>
            <p:nvPr>
              <p:custDataLst>
                <p:tags r:id="rId7"/>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cxnSp>
        <p:nvCxnSpPr>
          <p:cNvPr id="51" name="MH_Other_4"/>
          <p:cNvCxnSpPr/>
          <p:nvPr>
            <p:custDataLst>
              <p:tags r:id="rId8"/>
            </p:custDataLst>
          </p:nvPr>
        </p:nvCxnSpPr>
        <p:spPr>
          <a:xfrm rot="5400000" flipH="true">
            <a:off x="5708454" y="2603079"/>
            <a:ext cx="810815" cy="0"/>
          </a:xfrm>
          <a:prstGeom prst="line">
            <a:avLst/>
          </a:prstGeom>
          <a:ln>
            <a:solidFill>
              <a:srgbClr val="005DA2"/>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MH_Other_8"/>
          <p:cNvSpPr/>
          <p:nvPr>
            <p:custDataLst>
              <p:tags r:id="rId9"/>
            </p:custDataLst>
          </p:nvPr>
        </p:nvSpPr>
        <p:spPr>
          <a:xfrm rot="10800000">
            <a:off x="3898108" y="2603104"/>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53" name="MH_Other_9"/>
          <p:cNvSpPr/>
          <p:nvPr>
            <p:custDataLst>
              <p:tags r:id="rId10"/>
            </p:custDataLst>
          </p:nvPr>
        </p:nvSpPr>
        <p:spPr>
          <a:xfrm rot="10800000">
            <a:off x="3898804" y="3622887"/>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54" name="组合 53"/>
          <p:cNvGrpSpPr/>
          <p:nvPr/>
        </p:nvGrpSpPr>
        <p:grpSpPr>
          <a:xfrm>
            <a:off x="2652714" y="3927370"/>
            <a:ext cx="3405251" cy="566738"/>
            <a:chOff x="1128714" y="3848269"/>
            <a:chExt cx="3405251" cy="566738"/>
          </a:xfrm>
        </p:grpSpPr>
        <p:sp>
          <p:nvSpPr>
            <p:cNvPr id="55" name="MH_Text_3"/>
            <p:cNvSpPr/>
            <p:nvPr>
              <p:custDataLst>
                <p:tags r:id="rId11"/>
              </p:custDataLst>
            </p:nvPr>
          </p:nvSpPr>
          <p:spPr>
            <a:xfrm>
              <a:off x="1209677" y="3848269"/>
              <a:ext cx="3324288" cy="566738"/>
            </a:xfrm>
            <a:prstGeom prst="round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a:solidFill>
                    <a:schemeClr val="tx1"/>
                  </a:solidFill>
                </a:rPr>
                <a:t>首</a:t>
              </a:r>
              <a:r>
                <a:rPr lang="zh-CN" altLang="en-US" sz="2400" dirty="0" smtClean="0">
                  <a:solidFill>
                    <a:schemeClr val="tx1"/>
                  </a:solidFill>
                </a:rPr>
                <a:t>台套工作意义</a:t>
              </a:r>
              <a:endParaRPr lang="zh-CN" altLang="en-US" sz="2400" dirty="0">
                <a:solidFill>
                  <a:schemeClr val="tx1"/>
                </a:solidFill>
              </a:endParaRPr>
            </a:p>
          </p:txBody>
        </p:sp>
        <p:sp>
          <p:nvSpPr>
            <p:cNvPr id="56" name="MH_SubTitle_3"/>
            <p:cNvSpPr/>
            <p:nvPr>
              <p:custDataLst>
                <p:tags r:id="rId12"/>
              </p:custDataLst>
            </p:nvPr>
          </p:nvSpPr>
          <p:spPr>
            <a:xfrm>
              <a:off x="1128715" y="396971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3</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57" name="MH_Other_3"/>
            <p:cNvSpPr/>
            <p:nvPr>
              <p:custDataLst>
                <p:tags r:id="rId13"/>
              </p:custDataLst>
            </p:nvPr>
          </p:nvSpPr>
          <p:spPr>
            <a:xfrm flipH="true" flipV="true">
              <a:off x="1128714" y="4253081"/>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grpSp>
        <p:nvGrpSpPr>
          <p:cNvPr id="58" name="组合 57"/>
          <p:cNvGrpSpPr/>
          <p:nvPr/>
        </p:nvGrpSpPr>
        <p:grpSpPr>
          <a:xfrm>
            <a:off x="2652714" y="4944407"/>
            <a:ext cx="3405250" cy="566738"/>
            <a:chOff x="1128714" y="5433266"/>
            <a:chExt cx="3405250" cy="566738"/>
          </a:xfrm>
        </p:grpSpPr>
        <p:grpSp>
          <p:nvGrpSpPr>
            <p:cNvPr id="59" name="组合 58"/>
            <p:cNvGrpSpPr/>
            <p:nvPr/>
          </p:nvGrpSpPr>
          <p:grpSpPr>
            <a:xfrm>
              <a:off x="1128714" y="5433266"/>
              <a:ext cx="3405250" cy="566738"/>
              <a:chOff x="1128715" y="5207798"/>
              <a:chExt cx="3405250" cy="566738"/>
            </a:xfrm>
          </p:grpSpPr>
          <p:sp>
            <p:nvSpPr>
              <p:cNvPr id="61" name="MH_Text_4"/>
              <p:cNvSpPr/>
              <p:nvPr>
                <p:custDataLst>
                  <p:tags r:id="rId14"/>
                </p:custDataLst>
              </p:nvPr>
            </p:nvSpPr>
            <p:spPr>
              <a:xfrm>
                <a:off x="1209677" y="5207798"/>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认定范围</a:t>
                </a:r>
                <a:r>
                  <a:rPr lang="zh-CN" altLang="en-US" sz="2400" dirty="0">
                    <a:solidFill>
                      <a:schemeClr val="tx1"/>
                    </a:solidFill>
                  </a:rPr>
                  <a:t>领域</a:t>
                </a:r>
                <a:endParaRPr lang="zh-CN" altLang="en-US" sz="2400" dirty="0">
                  <a:solidFill>
                    <a:schemeClr val="tx1"/>
                  </a:solidFill>
                </a:endParaRPr>
              </a:p>
            </p:txBody>
          </p:sp>
          <p:sp>
            <p:nvSpPr>
              <p:cNvPr id="62" name="MH_SubTitle_4"/>
              <p:cNvSpPr/>
              <p:nvPr>
                <p:custDataLst>
                  <p:tags r:id="rId15"/>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a:solidFill>
                      <a:srgbClr val="FFFFFF"/>
                    </a:solidFill>
                    <a:latin typeface="幼圆" panose="02010509060101010101" pitchFamily="49" charset="-122"/>
                    <a:ea typeface="幼圆" panose="02010509060101010101" pitchFamily="49" charset="-122"/>
                  </a:rPr>
                  <a:t>4</a:t>
                </a:r>
                <a:r>
                  <a:rPr lang="en-US" altLang="zh-CN" sz="2400" b="1" dirty="0" smtClean="0">
                    <a:solidFill>
                      <a:srgbClr val="FFFFFF"/>
                    </a:solidFill>
                    <a:latin typeface="幼圆" panose="02010509060101010101" pitchFamily="49" charset="-122"/>
                    <a:ea typeface="幼圆" panose="02010509060101010101" pitchFamily="49" charset="-122"/>
                  </a:rPr>
                  <a:t>.</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0" name="MH_Other_10"/>
            <p:cNvSpPr/>
            <p:nvPr>
              <p:custDataLst>
                <p:tags r:id="rId16"/>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3" name="MH_Other_11"/>
          <p:cNvSpPr/>
          <p:nvPr>
            <p:custDataLst>
              <p:tags r:id="rId17"/>
            </p:custDataLst>
          </p:nvPr>
        </p:nvSpPr>
        <p:spPr>
          <a:xfrm rot="10800000">
            <a:off x="3899500" y="4642670"/>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64" name="组合 63"/>
          <p:cNvGrpSpPr/>
          <p:nvPr/>
        </p:nvGrpSpPr>
        <p:grpSpPr>
          <a:xfrm>
            <a:off x="2652714" y="5961446"/>
            <a:ext cx="3405250" cy="566738"/>
            <a:chOff x="1128714" y="5433266"/>
            <a:chExt cx="3405250" cy="566738"/>
          </a:xfrm>
        </p:grpSpPr>
        <p:grpSp>
          <p:nvGrpSpPr>
            <p:cNvPr id="65" name="组合 64"/>
            <p:cNvGrpSpPr/>
            <p:nvPr/>
          </p:nvGrpSpPr>
          <p:grpSpPr>
            <a:xfrm>
              <a:off x="1128714" y="5433266"/>
              <a:ext cx="3405250" cy="566738"/>
              <a:chOff x="1128715" y="5207798"/>
              <a:chExt cx="3405250" cy="566738"/>
            </a:xfrm>
          </p:grpSpPr>
          <p:sp>
            <p:nvSpPr>
              <p:cNvPr id="67" name="MH_Text_4"/>
              <p:cNvSpPr/>
              <p:nvPr>
                <p:custDataLst>
                  <p:tags r:id="rId18"/>
                </p:custDataLst>
              </p:nvPr>
            </p:nvSpPr>
            <p:spPr>
              <a:xfrm>
                <a:off x="1209677" y="5207798"/>
                <a:ext cx="3324288" cy="566738"/>
              </a:xfrm>
              <a:prstGeom prst="roundRect">
                <a:avLst/>
              </a:prstGeom>
              <a:solidFill>
                <a:srgbClr val="FFFF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申请认定条件</a:t>
                </a:r>
                <a:endParaRPr lang="zh-CN" altLang="en-US" sz="2400" dirty="0">
                  <a:solidFill>
                    <a:schemeClr val="tx1"/>
                  </a:solidFill>
                </a:endParaRPr>
              </a:p>
            </p:txBody>
          </p:sp>
          <p:sp>
            <p:nvSpPr>
              <p:cNvPr id="68" name="MH_SubTitle_4"/>
              <p:cNvSpPr/>
              <p:nvPr>
                <p:custDataLst>
                  <p:tags r:id="rId19"/>
                </p:custDataLst>
              </p:nvPr>
            </p:nvSpPr>
            <p:spPr>
              <a:xfrm>
                <a:off x="1128715" y="5329245"/>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5.</a:t>
                </a:r>
                <a:endParaRPr lang="zh-CN" altLang="en-US" sz="2400" b="1" dirty="0">
                  <a:solidFill>
                    <a:srgbClr val="FFFFFF"/>
                  </a:solidFill>
                  <a:latin typeface="幼圆" panose="02010509060101010101" pitchFamily="49" charset="-122"/>
                  <a:ea typeface="幼圆" panose="02010509060101010101" pitchFamily="49" charset="-122"/>
                </a:endParaRPr>
              </a:p>
            </p:txBody>
          </p:sp>
        </p:grpSp>
        <p:sp>
          <p:nvSpPr>
            <p:cNvPr id="66" name="MH_Other_10"/>
            <p:cNvSpPr/>
            <p:nvPr>
              <p:custDataLst>
                <p:tags r:id="rId20"/>
              </p:custDataLst>
            </p:nvPr>
          </p:nvSpPr>
          <p:spPr>
            <a:xfrm flipH="true" flipV="true">
              <a:off x="1128714" y="5838079"/>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9" name="MH_Other_11"/>
          <p:cNvSpPr/>
          <p:nvPr>
            <p:custDataLst>
              <p:tags r:id="rId21"/>
            </p:custDataLst>
          </p:nvPr>
        </p:nvSpPr>
        <p:spPr>
          <a:xfrm rot="10800000">
            <a:off x="3900196" y="5662453"/>
            <a:ext cx="304800" cy="180975"/>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70" name="组合 69"/>
          <p:cNvGrpSpPr/>
          <p:nvPr/>
        </p:nvGrpSpPr>
        <p:grpSpPr>
          <a:xfrm>
            <a:off x="2629750" y="2910333"/>
            <a:ext cx="3405251" cy="566738"/>
            <a:chOff x="1128714" y="2181394"/>
            <a:chExt cx="3405251" cy="566738"/>
          </a:xfrm>
        </p:grpSpPr>
        <p:sp>
          <p:nvSpPr>
            <p:cNvPr id="71" name="MH_Text_1"/>
            <p:cNvSpPr/>
            <p:nvPr>
              <p:custDataLst>
                <p:tags r:id="rId22"/>
              </p:custDataLst>
            </p:nvPr>
          </p:nvSpPr>
          <p:spPr>
            <a:xfrm>
              <a:off x="1209677" y="2181394"/>
              <a:ext cx="3324288" cy="566738"/>
            </a:xfrm>
            <a:prstGeom prst="roundRect">
              <a:avLst/>
            </a:prstGeom>
            <a:solidFill>
              <a:srgbClr val="F2F2F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91000" anchor="ctr">
              <a:noAutofit/>
            </a:bodyPr>
            <a:lstStyle/>
            <a:p>
              <a:pPr algn="just">
                <a:lnSpc>
                  <a:spcPct val="130000"/>
                </a:lnSpc>
                <a:defRPr/>
              </a:pPr>
              <a:r>
                <a:rPr lang="zh-CN" altLang="en-US" sz="2400" dirty="0" smtClean="0">
                  <a:solidFill>
                    <a:schemeClr val="tx1"/>
                  </a:solidFill>
                </a:rPr>
                <a:t>谁是管理部门</a:t>
              </a:r>
              <a:endParaRPr lang="zh-CN" altLang="en-US" sz="2400" dirty="0">
                <a:solidFill>
                  <a:schemeClr val="tx1"/>
                </a:solidFill>
              </a:endParaRPr>
            </a:p>
          </p:txBody>
        </p:sp>
        <p:sp>
          <p:nvSpPr>
            <p:cNvPr id="72" name="MH_SubTitle_1"/>
            <p:cNvSpPr/>
            <p:nvPr>
              <p:custDataLst>
                <p:tags r:id="rId23"/>
              </p:custDataLst>
            </p:nvPr>
          </p:nvSpPr>
          <p:spPr>
            <a:xfrm>
              <a:off x="1128715" y="2302840"/>
              <a:ext cx="972741" cy="283369"/>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altLang="zh-CN" sz="2400" b="1" dirty="0" smtClean="0">
                  <a:solidFill>
                    <a:srgbClr val="FFFFFF"/>
                  </a:solidFill>
                  <a:latin typeface="幼圆" panose="02010509060101010101" pitchFamily="49" charset="-122"/>
                  <a:ea typeface="幼圆" panose="02010509060101010101" pitchFamily="49" charset="-122"/>
                </a:rPr>
                <a:t>2.</a:t>
              </a:r>
              <a:endParaRPr lang="zh-CN" altLang="en-US" sz="2400" b="1" dirty="0">
                <a:solidFill>
                  <a:srgbClr val="FFFFFF"/>
                </a:solidFill>
                <a:latin typeface="幼圆" panose="02010509060101010101" pitchFamily="49" charset="-122"/>
                <a:ea typeface="幼圆" panose="02010509060101010101" pitchFamily="49" charset="-122"/>
              </a:endParaRPr>
            </a:p>
          </p:txBody>
        </p:sp>
        <p:sp>
          <p:nvSpPr>
            <p:cNvPr id="73" name="MH_Other_1"/>
            <p:cNvSpPr/>
            <p:nvPr>
              <p:custDataLst>
                <p:tags r:id="rId24"/>
              </p:custDataLst>
            </p:nvPr>
          </p:nvSpPr>
          <p:spPr>
            <a:xfrm flipH="true" flipV="true">
              <a:off x="1128714" y="2586206"/>
              <a:ext cx="80963" cy="8096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endParaRPr>
            </a:p>
          </p:txBody>
        </p:sp>
      </p:grpSp>
      <p:sp>
        <p:nvSpPr>
          <p:cNvPr id="6" name="矩形 5"/>
          <p:cNvSpPr/>
          <p:nvPr userDrawn="true"/>
        </p:nvSpPr>
        <p:spPr>
          <a:xfrm>
            <a:off x="-146685" y="12871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25">
            <a:extLst>
              <a:ext uri="{96DAC541-7B7A-43D3-8B79-37D633B846F1}">
                <asvg:svgBlip xmlns:asvg="http://schemas.microsoft.com/office/drawing/2016/SVG/main" r:embed="rId26"/>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581025" y="30734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18300" y="2772410"/>
            <a:ext cx="2515870" cy="30372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阿里巴巴普惠体" panose="00020600040101010101" charset="-122"/>
              <a:cs typeface="阿里巴巴普惠体" panose="00020600040101010101" charset="-122"/>
              <a:sym typeface="+mn-lt"/>
            </a:endParaRPr>
          </a:p>
        </p:txBody>
      </p:sp>
      <p:sp>
        <p:nvSpPr>
          <p:cNvPr id="14" name="椭圆 13"/>
          <p:cNvSpPr/>
          <p:nvPr/>
        </p:nvSpPr>
        <p:spPr>
          <a:xfrm>
            <a:off x="7346235" y="1995987"/>
            <a:ext cx="1260000" cy="1260000"/>
          </a:xfrm>
          <a:prstGeom prst="ellipse">
            <a:avLst/>
          </a:prstGeom>
          <a:solidFill>
            <a:schemeClr val="accent2"/>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sz="1400" dirty="0">
              <a:solidFill>
                <a:prstClr val="white"/>
              </a:solidFill>
              <a:ea typeface="阿里巴巴普惠体" panose="00020600040101010101" charset="-122"/>
              <a:cs typeface="阿里巴巴普惠体" panose="00020600040101010101" charset="-122"/>
              <a:sym typeface="+mn-lt"/>
            </a:endParaRPr>
          </a:p>
        </p:txBody>
      </p:sp>
      <p:sp>
        <p:nvSpPr>
          <p:cNvPr id="2" name="矩形 1"/>
          <p:cNvSpPr/>
          <p:nvPr/>
        </p:nvSpPr>
        <p:spPr>
          <a:xfrm>
            <a:off x="2063115" y="2772410"/>
            <a:ext cx="2452370" cy="30372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阿里巴巴普惠体" panose="00020600040101010101" charset="-122"/>
              <a:cs typeface="阿里巴巴普惠体" panose="00020600040101010101" charset="-122"/>
              <a:sym typeface="+mn-lt"/>
            </a:endParaRPr>
          </a:p>
        </p:txBody>
      </p:sp>
      <p:sp>
        <p:nvSpPr>
          <p:cNvPr id="7" name="椭圆 6"/>
          <p:cNvSpPr/>
          <p:nvPr/>
        </p:nvSpPr>
        <p:spPr>
          <a:xfrm>
            <a:off x="2659300" y="1995987"/>
            <a:ext cx="1260000" cy="1260000"/>
          </a:xfrm>
          <a:prstGeom prst="ellipse">
            <a:avLst/>
          </a:prstGeom>
          <a:solidFill>
            <a:schemeClr val="accent2"/>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sz="1400" dirty="0">
              <a:solidFill>
                <a:prstClr val="white"/>
              </a:solidFill>
              <a:ea typeface="阿里巴巴普惠体" panose="00020600040101010101" charset="-122"/>
              <a:cs typeface="阿里巴巴普惠体" panose="00020600040101010101" charset="-122"/>
              <a:sym typeface="+mn-lt"/>
            </a:endParaRPr>
          </a:p>
        </p:txBody>
      </p:sp>
      <p:sp>
        <p:nvSpPr>
          <p:cNvPr id="26" name="椭圆 51"/>
          <p:cNvSpPr/>
          <p:nvPr/>
        </p:nvSpPr>
        <p:spPr>
          <a:xfrm>
            <a:off x="3056142" y="2346587"/>
            <a:ext cx="466316" cy="558800"/>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阿里巴巴普惠体" panose="00020600040101010101" charset="-122"/>
              <a:cs typeface="阿里巴巴普惠体" panose="00020600040101010101" charset="-122"/>
              <a:sym typeface="+mn-lt"/>
            </a:endParaRPr>
          </a:p>
        </p:txBody>
      </p:sp>
      <p:sp>
        <p:nvSpPr>
          <p:cNvPr id="28" name="椭圆 53"/>
          <p:cNvSpPr/>
          <p:nvPr/>
        </p:nvSpPr>
        <p:spPr>
          <a:xfrm>
            <a:off x="7680960" y="2421890"/>
            <a:ext cx="590550" cy="483235"/>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阿里巴巴普惠体" panose="00020600040101010101" charset="-122"/>
              <a:cs typeface="阿里巴巴普惠体" panose="00020600040101010101" charset="-122"/>
              <a:sym typeface="+mn-lt"/>
            </a:endParaRPr>
          </a:p>
        </p:txBody>
      </p:sp>
      <p:sp>
        <p:nvSpPr>
          <p:cNvPr id="33" name="矩形 32"/>
          <p:cNvSpPr/>
          <p:nvPr/>
        </p:nvSpPr>
        <p:spPr>
          <a:xfrm>
            <a:off x="2063115" y="3627755"/>
            <a:ext cx="2452370" cy="1235075"/>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sym typeface="+mn-lt"/>
              </a:rPr>
              <a:t>“首台（套）重大技术装备保费补贴</a:t>
            </a:r>
            <a:endParaRPr lang="zh-CN" altLang="en-US" sz="2400" b="1"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sym typeface="+mn-lt"/>
            </a:endParaRPr>
          </a:p>
        </p:txBody>
      </p:sp>
      <p:sp>
        <p:nvSpPr>
          <p:cNvPr id="47" name="矩形 46"/>
          <p:cNvSpPr/>
          <p:nvPr/>
        </p:nvSpPr>
        <p:spPr>
          <a:xfrm>
            <a:off x="6836410" y="3627755"/>
            <a:ext cx="2247265" cy="1101090"/>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sym typeface="+mn-lt"/>
              </a:rPr>
              <a:t>首台（套）奖励资金</a:t>
            </a:r>
            <a:endParaRPr lang="zh-CN" altLang="en-US" sz="2400" b="1" dirty="0">
              <a:solidFill>
                <a:schemeClr val="tx1">
                  <a:lumMod val="75000"/>
                  <a:lumOff val="25000"/>
                </a:schemeClr>
              </a:solidFill>
              <a:latin typeface="阿里巴巴普惠体" panose="00020600040101010101" charset="-122"/>
              <a:ea typeface="阿里巴巴普惠体" panose="00020600040101010101" charset="-122"/>
              <a:cs typeface="阿里巴巴普惠体" panose="00020600040101010101" charset="-122"/>
              <a:sym typeface="+mn-lt"/>
            </a:endParaRPr>
          </a:p>
        </p:txBody>
      </p:sp>
      <p:sp>
        <p:nvSpPr>
          <p:cNvPr id="6" name="矩形 5"/>
          <p:cNvSpPr/>
          <p:nvPr userDrawn="true"/>
        </p:nvSpPr>
        <p:spPr>
          <a:xfrm>
            <a:off x="-15875" y="196029"/>
            <a:ext cx="12224567" cy="817453"/>
          </a:xfrm>
          <a:prstGeom prst="rect">
            <a:avLst/>
          </a:prstGeom>
          <a:solidFill>
            <a:srgbClr val="F5F6F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形 12"/>
          <p:cNvPicPr>
            <a:picLocks noChangeAspect="true"/>
          </p:cNvPicPr>
          <p:nvPr userDrawn="true"/>
        </p:nvPicPr>
        <p:blipFill>
          <a:blip r:embed="rId1">
            <a:extLst>
              <a:ext uri="{96DAC541-7B7A-43D3-8B79-37D633B846F1}">
                <asvg:svgBlip xmlns:asvg="http://schemas.microsoft.com/office/drawing/2016/SVG/main" r:embed="rId2"/>
              </a:ext>
            </a:extLst>
          </a:blip>
          <a:srcRect l="64736"/>
          <a:stretch>
            <a:fillRect/>
          </a:stretch>
        </p:blipFill>
        <p:spPr>
          <a:xfrm>
            <a:off x="-15875" y="53174"/>
            <a:ext cx="404911" cy="992672"/>
          </a:xfrm>
          <a:custGeom>
            <a:avLst/>
            <a:gdLst/>
            <a:ahLst/>
            <a:cxnLst>
              <a:cxn ang="3">
                <a:pos x="hc" y="t"/>
              </a:cxn>
              <a:cxn ang="cd2">
                <a:pos x="l" y="vc"/>
              </a:cxn>
              <a:cxn ang="cd4">
                <a:pos x="hc" y="b"/>
              </a:cxn>
              <a:cxn ang="0">
                <a:pos x="r" y="vc"/>
              </a:cxn>
            </a:cxnLst>
            <a:rect l="l" t="t" r="r" b="b"/>
            <a:pathLst>
              <a:path w="638" h="1563">
                <a:moveTo>
                  <a:pt x="0" y="0"/>
                </a:moveTo>
                <a:lnTo>
                  <a:pt x="638" y="0"/>
                </a:lnTo>
                <a:lnTo>
                  <a:pt x="638" y="1563"/>
                </a:lnTo>
                <a:lnTo>
                  <a:pt x="0" y="1563"/>
                </a:lnTo>
                <a:lnTo>
                  <a:pt x="0" y="0"/>
                </a:lnTo>
                <a:close/>
              </a:path>
            </a:pathLst>
          </a:custGeom>
        </p:spPr>
      </p:pic>
      <p:sp>
        <p:nvSpPr>
          <p:cNvPr id="9" name="矩形 8"/>
          <p:cNvSpPr/>
          <p:nvPr/>
        </p:nvSpPr>
        <p:spPr>
          <a:xfrm>
            <a:off x="770890" y="374650"/>
            <a:ext cx="8462645" cy="460375"/>
          </a:xfrm>
          <a:prstGeom prst="rect">
            <a:avLst/>
          </a:prstGeom>
        </p:spPr>
        <p:txBody>
          <a:bodyPr wrap="square">
            <a:spAutoFit/>
          </a:bodyPr>
          <a:p>
            <a:r>
              <a:rPr lang="zh-CN" altLang="en-US"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rPr>
              <a:t>首台（套）重大技术装备保费补贴和奖励资金</a:t>
            </a:r>
            <a:endParaRPr lang="en-US" altLang="zh-CN" sz="2400" spc="300" dirty="0">
              <a:solidFill>
                <a:srgbClr val="4B649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endParaRPr>
          </a:p>
        </p:txBody>
      </p:sp>
    </p:spTree>
  </p:cSld>
  <p:clrMapOvr>
    <a:masterClrMapping/>
  </p:clrMapOvr>
  <p:transition spd="slow" advClick="false"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Effect transition="in" filter="fade">
                                      <p:cBhvr>
                                        <p:cTn id="19" dur="10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Effect transition="in" filter="fade">
                                      <p:cBhvr>
                                        <p:cTn id="24" dur="1000"/>
                                        <p:tgtEl>
                                          <p:spTgt spid="28"/>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250"/>
                                        <p:tgtEl>
                                          <p:spTgt spid="2"/>
                                        </p:tgtEl>
                                      </p:cBhvr>
                                    </p:animEffect>
                                  </p:childTnLst>
                                </p:cTn>
                              </p:par>
                              <p:par>
                                <p:cTn id="28" presetID="42" presetClass="path" presetSubtype="0" decel="100000" fill="hold" grpId="1" nodeType="withEffect">
                                  <p:stCondLst>
                                    <p:cond delay="500"/>
                                  </p:stCondLst>
                                  <p:childTnLst>
                                    <p:animMotion origin="layout" path="M 2.77556E-17 -2.22222E-6 L 2.77556E-17 0.08426 " pathEditMode="relative" rAng="0" ptsTypes="AA">
                                      <p:cBhvr>
                                        <p:cTn id="29" dur="1250" spd="-100000" fill="hold"/>
                                        <p:tgtEl>
                                          <p:spTgt spid="2"/>
                                        </p:tgtEl>
                                        <p:attrNameLst>
                                          <p:attrName>ppt_x</p:attrName>
                                          <p:attrName>ppt_y</p:attrName>
                                        </p:attrNameLst>
                                      </p:cBhvr>
                                      <p:rCtr x="0" y="4213"/>
                                    </p:animMotion>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750" fill="hold"/>
                                        <p:tgtEl>
                                          <p:spTgt spid="33"/>
                                        </p:tgtEl>
                                        <p:attrNameLst>
                                          <p:attrName>ppt_w</p:attrName>
                                        </p:attrNameLst>
                                      </p:cBhvr>
                                      <p:tavLst>
                                        <p:tav tm="0">
                                          <p:val>
                                            <p:fltVal val="0"/>
                                          </p:val>
                                        </p:tav>
                                        <p:tav tm="100000">
                                          <p:val>
                                            <p:strVal val="#ppt_w"/>
                                          </p:val>
                                        </p:tav>
                                      </p:tavLst>
                                    </p:anim>
                                    <p:anim calcmode="lin" valueType="num">
                                      <p:cBhvr>
                                        <p:cTn id="34" dur="750" fill="hold"/>
                                        <p:tgtEl>
                                          <p:spTgt spid="33"/>
                                        </p:tgtEl>
                                        <p:attrNameLst>
                                          <p:attrName>ppt_h</p:attrName>
                                        </p:attrNameLst>
                                      </p:cBhvr>
                                      <p:tavLst>
                                        <p:tav tm="0">
                                          <p:val>
                                            <p:fltVal val="0"/>
                                          </p:val>
                                        </p:tav>
                                        <p:tav tm="100000">
                                          <p:val>
                                            <p:strVal val="#ppt_h"/>
                                          </p:val>
                                        </p:tav>
                                      </p:tavLst>
                                    </p:anim>
                                    <p:animEffect transition="in" filter="fade">
                                      <p:cBhvr>
                                        <p:cTn id="35" dur="750"/>
                                        <p:tgtEl>
                                          <p:spTgt spid="33"/>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750" fill="hold"/>
                                        <p:tgtEl>
                                          <p:spTgt spid="47"/>
                                        </p:tgtEl>
                                        <p:attrNameLst>
                                          <p:attrName>ppt_w</p:attrName>
                                        </p:attrNameLst>
                                      </p:cBhvr>
                                      <p:tavLst>
                                        <p:tav tm="0">
                                          <p:val>
                                            <p:fltVal val="0"/>
                                          </p:val>
                                        </p:tav>
                                        <p:tav tm="100000">
                                          <p:val>
                                            <p:strVal val="#ppt_w"/>
                                          </p:val>
                                        </p:tav>
                                      </p:tavLst>
                                    </p:anim>
                                    <p:anim calcmode="lin" valueType="num">
                                      <p:cBhvr>
                                        <p:cTn id="40" dur="750" fill="hold"/>
                                        <p:tgtEl>
                                          <p:spTgt spid="47"/>
                                        </p:tgtEl>
                                        <p:attrNameLst>
                                          <p:attrName>ppt_h</p:attrName>
                                        </p:attrNameLst>
                                      </p:cBhvr>
                                      <p:tavLst>
                                        <p:tav tm="0">
                                          <p:val>
                                            <p:fltVal val="0"/>
                                          </p:val>
                                        </p:tav>
                                        <p:tav tm="100000">
                                          <p:val>
                                            <p:strVal val="#ppt_h"/>
                                          </p:val>
                                        </p:tav>
                                      </p:tavLst>
                                    </p:anim>
                                    <p:animEffect transition="in" filter="fade">
                                      <p:cBhvr>
                                        <p:cTn id="41" dur="750"/>
                                        <p:tgtEl>
                                          <p:spTgt spid="47"/>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250"/>
                                        <p:tgtEl>
                                          <p:spTgt spid="10"/>
                                        </p:tgtEl>
                                      </p:cBhvr>
                                    </p:animEffect>
                                  </p:childTnLst>
                                </p:cTn>
                              </p:par>
                              <p:par>
                                <p:cTn id="45" presetID="42" presetClass="path" presetSubtype="0" decel="100000" fill="hold" grpId="1" nodeType="withEffect">
                                  <p:stCondLst>
                                    <p:cond delay="500"/>
                                  </p:stCondLst>
                                  <p:childTnLst>
                                    <p:animMotion origin="layout" path="M 1.11022E-16 -2.22222E-6 L 1.11022E-16 0.08634 " pathEditMode="relative" rAng="0" ptsTypes="AA">
                                      <p:cBhvr>
                                        <p:cTn id="46" dur="1250" spd="-100000" fill="hold"/>
                                        <p:tgtEl>
                                          <p:spTgt spid="10"/>
                                        </p:tgtEl>
                                        <p:attrNameLst>
                                          <p:attrName>ppt_x</p:attrName>
                                          <p:attrName>ppt_y</p:attrName>
                                        </p:attrNameLst>
                                      </p:cBhvr>
                                      <p:rCtr x="0" y="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P spid="2" grpId="1" bldLvl="0" animBg="true"/>
      <p:bldP spid="7" grpId="0" bldLvl="0" animBg="true"/>
      <p:bldP spid="14" grpId="0" bldLvl="0" animBg="true"/>
      <p:bldP spid="26" grpId="0" bldLvl="0" animBg="true"/>
      <p:bldP spid="28" grpId="0" bldLvl="0" animBg="true"/>
      <p:bldP spid="33" grpId="0"/>
      <p:bldP spid="47" grpId="0"/>
      <p:bldP spid="10" grpId="0" bldLvl="0" animBg="true"/>
      <p:bldP spid="10" grpId="1" bldLvl="0" animBg="true"/>
    </p:bldLst>
  </p:timing>
</p:sld>
</file>

<file path=ppt/tags/tag1.xml><?xml version="1.0" encoding="utf-8"?>
<p:tagLst xmlns:p="http://schemas.openxmlformats.org/presentationml/2006/main">
  <p:tag name="MH" val="20150813175050"/>
  <p:tag name="MH_LIBRARY" val="GRAPHIC"/>
  <p:tag name="MH_TYPE" val="Desc"/>
  <p:tag name="MH_ORDER" val="1"/>
</p:tagLst>
</file>

<file path=ppt/tags/tag10.xml><?xml version="1.0" encoding="utf-8"?>
<p:tagLst xmlns:p="http://schemas.openxmlformats.org/presentationml/2006/main">
  <p:tag name="MH" val="20150813175050"/>
  <p:tag name="MH_LIBRARY" val="GRAPHIC"/>
  <p:tag name="MH_TYPE" val="Other"/>
  <p:tag name="MH_ORDER" val="9"/>
</p:tagLst>
</file>

<file path=ppt/tags/tag100.xml><?xml version="1.0" encoding="utf-8"?>
<p:tagLst xmlns:p="http://schemas.openxmlformats.org/presentationml/2006/main">
  <p:tag name="MH" val="20150813175050"/>
  <p:tag name="MH_LIBRARY" val="GRAPHIC"/>
  <p:tag name="MH_TYPE" val="Other"/>
  <p:tag name="MH_ORDER" val="7"/>
</p:tagLst>
</file>

<file path=ppt/tags/tag101.xml><?xml version="1.0" encoding="utf-8"?>
<p:tagLst xmlns:p="http://schemas.openxmlformats.org/presentationml/2006/main">
  <p:tag name="MH" val="20150813175050"/>
  <p:tag name="MH_LIBRARY" val="GRAPHIC"/>
  <p:tag name="MH_TYPE" val="Text"/>
  <p:tag name="MH_ORDER" val="1"/>
</p:tagLst>
</file>

<file path=ppt/tags/tag102.xml><?xml version="1.0" encoding="utf-8"?>
<p:tagLst xmlns:p="http://schemas.openxmlformats.org/presentationml/2006/main">
  <p:tag name="MH" val="20150813175050"/>
  <p:tag name="MH_LIBRARY" val="GRAPHIC"/>
  <p:tag name="MH_TYPE" val="SubTitle"/>
  <p:tag name="MH_ORDER" val="1"/>
</p:tagLst>
</file>

<file path=ppt/tags/tag103.xml><?xml version="1.0" encoding="utf-8"?>
<p:tagLst xmlns:p="http://schemas.openxmlformats.org/presentationml/2006/main">
  <p:tag name="MH" val="20150813175050"/>
  <p:tag name="MH_LIBRARY" val="GRAPHIC"/>
  <p:tag name="MH_TYPE" val="Other"/>
  <p:tag name="MH_ORDER" val="1"/>
</p:tagLst>
</file>

<file path=ppt/tags/tag104.xml><?xml version="1.0" encoding="utf-8"?>
<p:tagLst xmlns:p="http://schemas.openxmlformats.org/presentationml/2006/main">
  <p:tag name="MH" val="20150813175050"/>
  <p:tag name="MH_LIBRARY" val="GRAPHIC"/>
  <p:tag name="MH_TYPE" val="Other"/>
  <p:tag name="MH_ORDER" val="4"/>
</p:tagLst>
</file>

<file path=ppt/tags/tag105.xml><?xml version="1.0" encoding="utf-8"?>
<p:tagLst xmlns:p="http://schemas.openxmlformats.org/presentationml/2006/main">
  <p:tag name="MH" val="20150813175050"/>
  <p:tag name="MH_LIBRARY" val="GRAPHIC"/>
  <p:tag name="MH_TYPE" val="Other"/>
  <p:tag name="MH_ORDER" val="8"/>
</p:tagLst>
</file>

<file path=ppt/tags/tag106.xml><?xml version="1.0" encoding="utf-8"?>
<p:tagLst xmlns:p="http://schemas.openxmlformats.org/presentationml/2006/main">
  <p:tag name="MH" val="20150813175050"/>
  <p:tag name="MH_LIBRARY" val="GRAPHIC"/>
  <p:tag name="MH_TYPE" val="Other"/>
  <p:tag name="MH_ORDER" val="9"/>
</p:tagLst>
</file>

<file path=ppt/tags/tag107.xml><?xml version="1.0" encoding="utf-8"?>
<p:tagLst xmlns:p="http://schemas.openxmlformats.org/presentationml/2006/main">
  <p:tag name="MH" val="20150813175050"/>
  <p:tag name="MH_LIBRARY" val="GRAPHIC"/>
  <p:tag name="MH_TYPE" val="Text"/>
  <p:tag name="MH_ORDER" val="3"/>
</p:tagLst>
</file>

<file path=ppt/tags/tag108.xml><?xml version="1.0" encoding="utf-8"?>
<p:tagLst xmlns:p="http://schemas.openxmlformats.org/presentationml/2006/main">
  <p:tag name="MH" val="20150813175050"/>
  <p:tag name="MH_LIBRARY" val="GRAPHIC"/>
  <p:tag name="MH_TYPE" val="SubTitle"/>
  <p:tag name="MH_ORDER" val="3"/>
</p:tagLst>
</file>

<file path=ppt/tags/tag109.xml><?xml version="1.0" encoding="utf-8"?>
<p:tagLst xmlns:p="http://schemas.openxmlformats.org/presentationml/2006/main">
  <p:tag name="MH" val="20150813175050"/>
  <p:tag name="MH_LIBRARY" val="GRAPHIC"/>
  <p:tag name="MH_TYPE" val="Other"/>
  <p:tag name="MH_ORDER" val="3"/>
</p:tagLst>
</file>

<file path=ppt/tags/tag11.xml><?xml version="1.0" encoding="utf-8"?>
<p:tagLst xmlns:p="http://schemas.openxmlformats.org/presentationml/2006/main">
  <p:tag name="MH" val="20150813175050"/>
  <p:tag name="MH_LIBRARY" val="GRAPHIC"/>
  <p:tag name="MH_TYPE" val="Text"/>
  <p:tag name="MH_ORDER" val="3"/>
</p:tagLst>
</file>

<file path=ppt/tags/tag110.xml><?xml version="1.0" encoding="utf-8"?>
<p:tagLst xmlns:p="http://schemas.openxmlformats.org/presentationml/2006/main">
  <p:tag name="MH" val="20150813175050"/>
  <p:tag name="MH_LIBRARY" val="GRAPHIC"/>
  <p:tag name="MH_TYPE" val="Text"/>
  <p:tag name="MH_ORDER" val="4"/>
</p:tagLst>
</file>

<file path=ppt/tags/tag111.xml><?xml version="1.0" encoding="utf-8"?>
<p:tagLst xmlns:p="http://schemas.openxmlformats.org/presentationml/2006/main">
  <p:tag name="MH" val="20150813175050"/>
  <p:tag name="MH_LIBRARY" val="GRAPHIC"/>
  <p:tag name="MH_TYPE" val="SubTitle"/>
  <p:tag name="MH_ORDER" val="4"/>
</p:tagLst>
</file>

<file path=ppt/tags/tag112.xml><?xml version="1.0" encoding="utf-8"?>
<p:tagLst xmlns:p="http://schemas.openxmlformats.org/presentationml/2006/main">
  <p:tag name="MH" val="20150813175050"/>
  <p:tag name="MH_LIBRARY" val="GRAPHIC"/>
  <p:tag name="MH_TYPE" val="Other"/>
  <p:tag name="MH_ORDER" val="10"/>
</p:tagLst>
</file>

<file path=ppt/tags/tag113.xml><?xml version="1.0" encoding="utf-8"?>
<p:tagLst xmlns:p="http://schemas.openxmlformats.org/presentationml/2006/main">
  <p:tag name="MH" val="20150813175050"/>
  <p:tag name="MH_LIBRARY" val="GRAPHIC"/>
  <p:tag name="MH_TYPE" val="Other"/>
  <p:tag name="MH_ORDER" val="11"/>
</p:tagLst>
</file>

<file path=ppt/tags/tag114.xml><?xml version="1.0" encoding="utf-8"?>
<p:tagLst xmlns:p="http://schemas.openxmlformats.org/presentationml/2006/main">
  <p:tag name="MH" val="20150813175050"/>
  <p:tag name="MH_LIBRARY" val="GRAPHIC"/>
  <p:tag name="MH_TYPE" val="Text"/>
  <p:tag name="MH_ORDER" val="4"/>
</p:tagLst>
</file>

<file path=ppt/tags/tag115.xml><?xml version="1.0" encoding="utf-8"?>
<p:tagLst xmlns:p="http://schemas.openxmlformats.org/presentationml/2006/main">
  <p:tag name="MH" val="20150813175050"/>
  <p:tag name="MH_LIBRARY" val="GRAPHIC"/>
  <p:tag name="MH_TYPE" val="SubTitle"/>
  <p:tag name="MH_ORDER" val="4"/>
</p:tagLst>
</file>

<file path=ppt/tags/tag116.xml><?xml version="1.0" encoding="utf-8"?>
<p:tagLst xmlns:p="http://schemas.openxmlformats.org/presentationml/2006/main">
  <p:tag name="MH" val="20150813175050"/>
  <p:tag name="MH_LIBRARY" val="GRAPHIC"/>
  <p:tag name="MH_TYPE" val="Other"/>
  <p:tag name="MH_ORDER" val="10"/>
</p:tagLst>
</file>

<file path=ppt/tags/tag117.xml><?xml version="1.0" encoding="utf-8"?>
<p:tagLst xmlns:p="http://schemas.openxmlformats.org/presentationml/2006/main">
  <p:tag name="MH" val="20150813175050"/>
  <p:tag name="MH_LIBRARY" val="GRAPHIC"/>
  <p:tag name="MH_TYPE" val="Other"/>
  <p:tag name="MH_ORDER" val="11"/>
</p:tagLst>
</file>

<file path=ppt/tags/tag118.xml><?xml version="1.0" encoding="utf-8"?>
<p:tagLst xmlns:p="http://schemas.openxmlformats.org/presentationml/2006/main">
  <p:tag name="MH" val="20150813175050"/>
  <p:tag name="MH_LIBRARY" val="GRAPHIC"/>
  <p:tag name="MH_TYPE" val="Text"/>
  <p:tag name="MH_ORDER" val="1"/>
</p:tagLst>
</file>

<file path=ppt/tags/tag119.xml><?xml version="1.0" encoding="utf-8"?>
<p:tagLst xmlns:p="http://schemas.openxmlformats.org/presentationml/2006/main">
  <p:tag name="MH" val="20150813175050"/>
  <p:tag name="MH_LIBRARY" val="GRAPHIC"/>
  <p:tag name="MH_TYPE" val="SubTitle"/>
  <p:tag name="MH_ORDER" val="1"/>
</p:tagLst>
</file>

<file path=ppt/tags/tag12.xml><?xml version="1.0" encoding="utf-8"?>
<p:tagLst xmlns:p="http://schemas.openxmlformats.org/presentationml/2006/main">
  <p:tag name="MH" val="20150813175050"/>
  <p:tag name="MH_LIBRARY" val="GRAPHIC"/>
  <p:tag name="MH_TYPE" val="SubTitle"/>
  <p:tag name="MH_ORDER" val="3"/>
</p:tagLst>
</file>

<file path=ppt/tags/tag120.xml><?xml version="1.0" encoding="utf-8"?>
<p:tagLst xmlns:p="http://schemas.openxmlformats.org/presentationml/2006/main">
  <p:tag name="MH" val="20150813175050"/>
  <p:tag name="MH_LIBRARY" val="GRAPHIC"/>
  <p:tag name="MH_TYPE" val="Other"/>
  <p:tag name="MH_ORDER" val="1"/>
</p:tagLst>
</file>

<file path=ppt/tags/tag13.xml><?xml version="1.0" encoding="utf-8"?>
<p:tagLst xmlns:p="http://schemas.openxmlformats.org/presentationml/2006/main">
  <p:tag name="MH" val="20150813175050"/>
  <p:tag name="MH_LIBRARY" val="GRAPHIC"/>
  <p:tag name="MH_TYPE" val="Other"/>
  <p:tag name="MH_ORDER" val="3"/>
</p:tagLst>
</file>

<file path=ppt/tags/tag14.xml><?xml version="1.0" encoding="utf-8"?>
<p:tagLst xmlns:p="http://schemas.openxmlformats.org/presentationml/2006/main">
  <p:tag name="MH" val="20150813175050"/>
  <p:tag name="MH_LIBRARY" val="GRAPHIC"/>
  <p:tag name="MH_TYPE" val="Text"/>
  <p:tag name="MH_ORDER" val="4"/>
</p:tagLst>
</file>

<file path=ppt/tags/tag15.xml><?xml version="1.0" encoding="utf-8"?>
<p:tagLst xmlns:p="http://schemas.openxmlformats.org/presentationml/2006/main">
  <p:tag name="MH" val="20150813175050"/>
  <p:tag name="MH_LIBRARY" val="GRAPHIC"/>
  <p:tag name="MH_TYPE" val="SubTitle"/>
  <p:tag name="MH_ORDER" val="4"/>
</p:tagLst>
</file>

<file path=ppt/tags/tag16.xml><?xml version="1.0" encoding="utf-8"?>
<p:tagLst xmlns:p="http://schemas.openxmlformats.org/presentationml/2006/main">
  <p:tag name="MH" val="20150813175050"/>
  <p:tag name="MH_LIBRARY" val="GRAPHIC"/>
  <p:tag name="MH_TYPE" val="Other"/>
  <p:tag name="MH_ORDER" val="10"/>
</p:tagLst>
</file>

<file path=ppt/tags/tag17.xml><?xml version="1.0" encoding="utf-8"?>
<p:tagLst xmlns:p="http://schemas.openxmlformats.org/presentationml/2006/main">
  <p:tag name="MH" val="20150813175050"/>
  <p:tag name="MH_LIBRARY" val="GRAPHIC"/>
  <p:tag name="MH_TYPE" val="Other"/>
  <p:tag name="MH_ORDER" val="11"/>
</p:tagLst>
</file>

<file path=ppt/tags/tag18.xml><?xml version="1.0" encoding="utf-8"?>
<p:tagLst xmlns:p="http://schemas.openxmlformats.org/presentationml/2006/main">
  <p:tag name="MH" val="20150813175050"/>
  <p:tag name="MH_LIBRARY" val="GRAPHIC"/>
  <p:tag name="MH_TYPE" val="Text"/>
  <p:tag name="MH_ORDER" val="4"/>
</p:tagLst>
</file>

<file path=ppt/tags/tag19.xml><?xml version="1.0" encoding="utf-8"?>
<p:tagLst xmlns:p="http://schemas.openxmlformats.org/presentationml/2006/main">
  <p:tag name="MH" val="20150813175050"/>
  <p:tag name="MH_LIBRARY" val="GRAPHIC"/>
  <p:tag name="MH_TYPE" val="SubTitle"/>
  <p:tag name="MH_ORDER" val="4"/>
</p:tagLst>
</file>

<file path=ppt/tags/tag2.xml><?xml version="1.0" encoding="utf-8"?>
<p:tagLst xmlns:p="http://schemas.openxmlformats.org/presentationml/2006/main">
  <p:tag name="MH" val="20150813175050"/>
  <p:tag name="MH_LIBRARY" val="GRAPHIC"/>
  <p:tag name="MH_TYPE" val="Other"/>
  <p:tag name="MH_ORDER" val="5"/>
</p:tagLst>
</file>

<file path=ppt/tags/tag20.xml><?xml version="1.0" encoding="utf-8"?>
<p:tagLst xmlns:p="http://schemas.openxmlformats.org/presentationml/2006/main">
  <p:tag name="MH" val="20150813175050"/>
  <p:tag name="MH_LIBRARY" val="GRAPHIC"/>
  <p:tag name="MH_TYPE" val="Other"/>
  <p:tag name="MH_ORDER" val="10"/>
</p:tagLst>
</file>

<file path=ppt/tags/tag21.xml><?xml version="1.0" encoding="utf-8"?>
<p:tagLst xmlns:p="http://schemas.openxmlformats.org/presentationml/2006/main">
  <p:tag name="MH" val="20150813175050"/>
  <p:tag name="MH_LIBRARY" val="GRAPHIC"/>
  <p:tag name="MH_TYPE" val="Other"/>
  <p:tag name="MH_ORDER" val="11"/>
</p:tagLst>
</file>

<file path=ppt/tags/tag22.xml><?xml version="1.0" encoding="utf-8"?>
<p:tagLst xmlns:p="http://schemas.openxmlformats.org/presentationml/2006/main">
  <p:tag name="MH" val="20150813175050"/>
  <p:tag name="MH_LIBRARY" val="GRAPHIC"/>
  <p:tag name="MH_TYPE" val="Text"/>
  <p:tag name="MH_ORDER" val="1"/>
</p:tagLst>
</file>

<file path=ppt/tags/tag23.xml><?xml version="1.0" encoding="utf-8"?>
<p:tagLst xmlns:p="http://schemas.openxmlformats.org/presentationml/2006/main">
  <p:tag name="MH" val="20150813175050"/>
  <p:tag name="MH_LIBRARY" val="GRAPHIC"/>
  <p:tag name="MH_TYPE" val="SubTitle"/>
  <p:tag name="MH_ORDER" val="1"/>
</p:tagLst>
</file>

<file path=ppt/tags/tag24.xml><?xml version="1.0" encoding="utf-8"?>
<p:tagLst xmlns:p="http://schemas.openxmlformats.org/presentationml/2006/main">
  <p:tag name="MH" val="20150813175050"/>
  <p:tag name="MH_LIBRARY" val="GRAPHIC"/>
  <p:tag name="MH_TYPE" val="Other"/>
  <p:tag name="MH_ORDER" val="1"/>
</p:tagLst>
</file>

<file path=ppt/tags/tag25.xml><?xml version="1.0" encoding="utf-8"?>
<p:tagLst xmlns:p="http://schemas.openxmlformats.org/presentationml/2006/main">
  <p:tag name="MH" val="20150813175050"/>
  <p:tag name="MH_LIBRARY" val="GRAPHIC"/>
  <p:tag name="MH_TYPE" val="Desc"/>
  <p:tag name="MH_ORDER" val="1"/>
</p:tagLst>
</file>

<file path=ppt/tags/tag26.xml><?xml version="1.0" encoding="utf-8"?>
<p:tagLst xmlns:p="http://schemas.openxmlformats.org/presentationml/2006/main">
  <p:tag name="MH" val="20150813175050"/>
  <p:tag name="MH_LIBRARY" val="GRAPHIC"/>
  <p:tag name="MH_TYPE" val="Other"/>
  <p:tag name="MH_ORDER" val="5"/>
</p:tagLst>
</file>

<file path=ppt/tags/tag27.xml><?xml version="1.0" encoding="utf-8"?>
<p:tagLst xmlns:p="http://schemas.openxmlformats.org/presentationml/2006/main">
  <p:tag name="MH" val="20150813175050"/>
  <p:tag name="MH_LIBRARY" val="GRAPHIC"/>
  <p:tag name="MH_TYPE" val="Other"/>
  <p:tag name="MH_ORDER" val="6"/>
</p:tagLst>
</file>

<file path=ppt/tags/tag28.xml><?xml version="1.0" encoding="utf-8"?>
<p:tagLst xmlns:p="http://schemas.openxmlformats.org/presentationml/2006/main">
  <p:tag name="MH" val="20150813175050"/>
  <p:tag name="MH_LIBRARY" val="GRAPHIC"/>
  <p:tag name="MH_TYPE" val="Other"/>
  <p:tag name="MH_ORDER" val="7"/>
</p:tagLst>
</file>

<file path=ppt/tags/tag29.xml><?xml version="1.0" encoding="utf-8"?>
<p:tagLst xmlns:p="http://schemas.openxmlformats.org/presentationml/2006/main">
  <p:tag name="MH" val="20150813175050"/>
  <p:tag name="MH_LIBRARY" val="GRAPHIC"/>
  <p:tag name="MH_TYPE" val="Text"/>
  <p:tag name="MH_ORDER" val="1"/>
</p:tagLst>
</file>

<file path=ppt/tags/tag3.xml><?xml version="1.0" encoding="utf-8"?>
<p:tagLst xmlns:p="http://schemas.openxmlformats.org/presentationml/2006/main">
  <p:tag name="MH" val="20150813175050"/>
  <p:tag name="MH_LIBRARY" val="GRAPHIC"/>
  <p:tag name="MH_TYPE" val="Other"/>
  <p:tag name="MH_ORDER" val="6"/>
</p:tagLst>
</file>

<file path=ppt/tags/tag30.xml><?xml version="1.0" encoding="utf-8"?>
<p:tagLst xmlns:p="http://schemas.openxmlformats.org/presentationml/2006/main">
  <p:tag name="MH" val="20150813175050"/>
  <p:tag name="MH_LIBRARY" val="GRAPHIC"/>
  <p:tag name="MH_TYPE" val="SubTitle"/>
  <p:tag name="MH_ORDER" val="1"/>
</p:tagLst>
</file>

<file path=ppt/tags/tag31.xml><?xml version="1.0" encoding="utf-8"?>
<p:tagLst xmlns:p="http://schemas.openxmlformats.org/presentationml/2006/main">
  <p:tag name="MH" val="20150813175050"/>
  <p:tag name="MH_LIBRARY" val="GRAPHIC"/>
  <p:tag name="MH_TYPE" val="Other"/>
  <p:tag name="MH_ORDER" val="1"/>
</p:tagLst>
</file>

<file path=ppt/tags/tag32.xml><?xml version="1.0" encoding="utf-8"?>
<p:tagLst xmlns:p="http://schemas.openxmlformats.org/presentationml/2006/main">
  <p:tag name="MH" val="20150813175050"/>
  <p:tag name="MH_LIBRARY" val="GRAPHIC"/>
  <p:tag name="MH_TYPE" val="Other"/>
  <p:tag name="MH_ORDER" val="4"/>
</p:tagLst>
</file>

<file path=ppt/tags/tag33.xml><?xml version="1.0" encoding="utf-8"?>
<p:tagLst xmlns:p="http://schemas.openxmlformats.org/presentationml/2006/main">
  <p:tag name="MH" val="20150813175050"/>
  <p:tag name="MH_LIBRARY" val="GRAPHIC"/>
  <p:tag name="MH_TYPE" val="Other"/>
  <p:tag name="MH_ORDER" val="8"/>
</p:tagLst>
</file>

<file path=ppt/tags/tag34.xml><?xml version="1.0" encoding="utf-8"?>
<p:tagLst xmlns:p="http://schemas.openxmlformats.org/presentationml/2006/main">
  <p:tag name="MH" val="20150813175050"/>
  <p:tag name="MH_LIBRARY" val="GRAPHIC"/>
  <p:tag name="MH_TYPE" val="Other"/>
  <p:tag name="MH_ORDER" val="9"/>
</p:tagLst>
</file>

<file path=ppt/tags/tag35.xml><?xml version="1.0" encoding="utf-8"?>
<p:tagLst xmlns:p="http://schemas.openxmlformats.org/presentationml/2006/main">
  <p:tag name="MH" val="20150813175050"/>
  <p:tag name="MH_LIBRARY" val="GRAPHIC"/>
  <p:tag name="MH_TYPE" val="Text"/>
  <p:tag name="MH_ORDER" val="3"/>
</p:tagLst>
</file>

<file path=ppt/tags/tag36.xml><?xml version="1.0" encoding="utf-8"?>
<p:tagLst xmlns:p="http://schemas.openxmlformats.org/presentationml/2006/main">
  <p:tag name="MH" val="20150813175050"/>
  <p:tag name="MH_LIBRARY" val="GRAPHIC"/>
  <p:tag name="MH_TYPE" val="SubTitle"/>
  <p:tag name="MH_ORDER" val="3"/>
</p:tagLst>
</file>

<file path=ppt/tags/tag37.xml><?xml version="1.0" encoding="utf-8"?>
<p:tagLst xmlns:p="http://schemas.openxmlformats.org/presentationml/2006/main">
  <p:tag name="MH" val="20150813175050"/>
  <p:tag name="MH_LIBRARY" val="GRAPHIC"/>
  <p:tag name="MH_TYPE" val="Other"/>
  <p:tag name="MH_ORDER" val="3"/>
</p:tagLst>
</file>

<file path=ppt/tags/tag38.xml><?xml version="1.0" encoding="utf-8"?>
<p:tagLst xmlns:p="http://schemas.openxmlformats.org/presentationml/2006/main">
  <p:tag name="MH" val="20150813175050"/>
  <p:tag name="MH_LIBRARY" val="GRAPHIC"/>
  <p:tag name="MH_TYPE" val="Text"/>
  <p:tag name="MH_ORDER" val="4"/>
</p:tagLst>
</file>

<file path=ppt/tags/tag39.xml><?xml version="1.0" encoding="utf-8"?>
<p:tagLst xmlns:p="http://schemas.openxmlformats.org/presentationml/2006/main">
  <p:tag name="MH" val="20150813175050"/>
  <p:tag name="MH_LIBRARY" val="GRAPHIC"/>
  <p:tag name="MH_TYPE" val="SubTitle"/>
  <p:tag name="MH_ORDER" val="4"/>
</p:tagLst>
</file>

<file path=ppt/tags/tag4.xml><?xml version="1.0" encoding="utf-8"?>
<p:tagLst xmlns:p="http://schemas.openxmlformats.org/presentationml/2006/main">
  <p:tag name="MH" val="20150813175050"/>
  <p:tag name="MH_LIBRARY" val="GRAPHIC"/>
  <p:tag name="MH_TYPE" val="Other"/>
  <p:tag name="MH_ORDER" val="7"/>
</p:tagLst>
</file>

<file path=ppt/tags/tag40.xml><?xml version="1.0" encoding="utf-8"?>
<p:tagLst xmlns:p="http://schemas.openxmlformats.org/presentationml/2006/main">
  <p:tag name="MH" val="20150813175050"/>
  <p:tag name="MH_LIBRARY" val="GRAPHIC"/>
  <p:tag name="MH_TYPE" val="Other"/>
  <p:tag name="MH_ORDER" val="10"/>
</p:tagLst>
</file>

<file path=ppt/tags/tag41.xml><?xml version="1.0" encoding="utf-8"?>
<p:tagLst xmlns:p="http://schemas.openxmlformats.org/presentationml/2006/main">
  <p:tag name="MH" val="20150813175050"/>
  <p:tag name="MH_LIBRARY" val="GRAPHIC"/>
  <p:tag name="MH_TYPE" val="Other"/>
  <p:tag name="MH_ORDER" val="11"/>
</p:tagLst>
</file>

<file path=ppt/tags/tag42.xml><?xml version="1.0" encoding="utf-8"?>
<p:tagLst xmlns:p="http://schemas.openxmlformats.org/presentationml/2006/main">
  <p:tag name="MH" val="20150813175050"/>
  <p:tag name="MH_LIBRARY" val="GRAPHIC"/>
  <p:tag name="MH_TYPE" val="Text"/>
  <p:tag name="MH_ORDER" val="4"/>
</p:tagLst>
</file>

<file path=ppt/tags/tag43.xml><?xml version="1.0" encoding="utf-8"?>
<p:tagLst xmlns:p="http://schemas.openxmlformats.org/presentationml/2006/main">
  <p:tag name="MH" val="20150813175050"/>
  <p:tag name="MH_LIBRARY" val="GRAPHIC"/>
  <p:tag name="MH_TYPE" val="SubTitle"/>
  <p:tag name="MH_ORDER" val="4"/>
</p:tagLst>
</file>

<file path=ppt/tags/tag44.xml><?xml version="1.0" encoding="utf-8"?>
<p:tagLst xmlns:p="http://schemas.openxmlformats.org/presentationml/2006/main">
  <p:tag name="MH" val="20150813175050"/>
  <p:tag name="MH_LIBRARY" val="GRAPHIC"/>
  <p:tag name="MH_TYPE" val="Other"/>
  <p:tag name="MH_ORDER" val="10"/>
</p:tagLst>
</file>

<file path=ppt/tags/tag45.xml><?xml version="1.0" encoding="utf-8"?>
<p:tagLst xmlns:p="http://schemas.openxmlformats.org/presentationml/2006/main">
  <p:tag name="MH" val="20150813175050"/>
  <p:tag name="MH_LIBRARY" val="GRAPHIC"/>
  <p:tag name="MH_TYPE" val="Other"/>
  <p:tag name="MH_ORDER" val="11"/>
</p:tagLst>
</file>

<file path=ppt/tags/tag46.xml><?xml version="1.0" encoding="utf-8"?>
<p:tagLst xmlns:p="http://schemas.openxmlformats.org/presentationml/2006/main">
  <p:tag name="MH" val="20150813175050"/>
  <p:tag name="MH_LIBRARY" val="GRAPHIC"/>
  <p:tag name="MH_TYPE" val="Text"/>
  <p:tag name="MH_ORDER" val="1"/>
</p:tagLst>
</file>

<file path=ppt/tags/tag47.xml><?xml version="1.0" encoding="utf-8"?>
<p:tagLst xmlns:p="http://schemas.openxmlformats.org/presentationml/2006/main">
  <p:tag name="MH" val="20150813175050"/>
  <p:tag name="MH_LIBRARY" val="GRAPHIC"/>
  <p:tag name="MH_TYPE" val="SubTitle"/>
  <p:tag name="MH_ORDER" val="1"/>
</p:tagLst>
</file>

<file path=ppt/tags/tag48.xml><?xml version="1.0" encoding="utf-8"?>
<p:tagLst xmlns:p="http://schemas.openxmlformats.org/presentationml/2006/main">
  <p:tag name="MH" val="20150813175050"/>
  <p:tag name="MH_LIBRARY" val="GRAPHIC"/>
  <p:tag name="MH_TYPE" val="Other"/>
  <p:tag name="MH_ORDER" val="1"/>
</p:tagLst>
</file>

<file path=ppt/tags/tag49.xml><?xml version="1.0" encoding="utf-8"?>
<p:tagLst xmlns:p="http://schemas.openxmlformats.org/presentationml/2006/main">
  <p:tag name="MH" val="20150813175050"/>
  <p:tag name="MH_LIBRARY" val="GRAPHIC"/>
  <p:tag name="MH_TYPE" val="Text"/>
  <p:tag name="MH_ORDER" val="1"/>
</p:tagLst>
</file>

<file path=ppt/tags/tag5.xml><?xml version="1.0" encoding="utf-8"?>
<p:tagLst xmlns:p="http://schemas.openxmlformats.org/presentationml/2006/main">
  <p:tag name="MH" val="20150813175050"/>
  <p:tag name="MH_LIBRARY" val="GRAPHIC"/>
  <p:tag name="MH_TYPE" val="Text"/>
  <p:tag name="MH_ORDER" val="1"/>
</p:tagLst>
</file>

<file path=ppt/tags/tag50.xml><?xml version="1.0" encoding="utf-8"?>
<p:tagLst xmlns:p="http://schemas.openxmlformats.org/presentationml/2006/main">
  <p:tag name="MH" val="20150813175050"/>
  <p:tag name="MH_LIBRARY" val="GRAPHIC"/>
  <p:tag name="MH_TYPE" val="SubTitle"/>
  <p:tag name="MH_ORDER" val="1"/>
</p:tagLst>
</file>

<file path=ppt/tags/tag51.xml><?xml version="1.0" encoding="utf-8"?>
<p:tagLst xmlns:p="http://schemas.openxmlformats.org/presentationml/2006/main">
  <p:tag name="MH" val="20150813175050"/>
  <p:tag name="MH_LIBRARY" val="GRAPHIC"/>
  <p:tag name="MH_TYPE" val="Other"/>
  <p:tag name="MH_ORDER" val="1"/>
</p:tagLst>
</file>

<file path=ppt/tags/tag52.xml><?xml version="1.0" encoding="utf-8"?>
<p:tagLst xmlns:p="http://schemas.openxmlformats.org/presentationml/2006/main">
  <p:tag name="MH" val="20150813175050"/>
  <p:tag name="MH_LIBRARY" val="GRAPHIC"/>
  <p:tag name="MH_TYPE" val="Desc"/>
  <p:tag name="MH_ORDER" val="1"/>
</p:tagLst>
</file>

<file path=ppt/tags/tag53.xml><?xml version="1.0" encoding="utf-8"?>
<p:tagLst xmlns:p="http://schemas.openxmlformats.org/presentationml/2006/main">
  <p:tag name="MH" val="20150813175050"/>
  <p:tag name="MH_LIBRARY" val="GRAPHIC"/>
  <p:tag name="MH_TYPE" val="Other"/>
  <p:tag name="MH_ORDER" val="4"/>
</p:tagLst>
</file>

<file path=ppt/tags/tag54.xml><?xml version="1.0" encoding="utf-8"?>
<p:tagLst xmlns:p="http://schemas.openxmlformats.org/presentationml/2006/main">
  <p:tag name="MH" val="20150813175050"/>
  <p:tag name="MH_LIBRARY" val="GRAPHIC"/>
  <p:tag name="MH_TYPE" val="Other"/>
  <p:tag name="MH_ORDER" val="5"/>
</p:tagLst>
</file>

<file path=ppt/tags/tag55.xml><?xml version="1.0" encoding="utf-8"?>
<p:tagLst xmlns:p="http://schemas.openxmlformats.org/presentationml/2006/main">
  <p:tag name="MH" val="20150813175050"/>
  <p:tag name="MH_LIBRARY" val="GRAPHIC"/>
  <p:tag name="MH_TYPE" val="Other"/>
  <p:tag name="MH_ORDER" val="6"/>
</p:tagLst>
</file>

<file path=ppt/tags/tag56.xml><?xml version="1.0" encoding="utf-8"?>
<p:tagLst xmlns:p="http://schemas.openxmlformats.org/presentationml/2006/main">
  <p:tag name="MH" val="20150813175050"/>
  <p:tag name="MH_LIBRARY" val="GRAPHIC"/>
  <p:tag name="MH_TYPE" val="Other"/>
  <p:tag name="MH_ORDER" val="7"/>
</p:tagLst>
</file>

<file path=ppt/tags/tag57.xml><?xml version="1.0" encoding="utf-8"?>
<p:tagLst xmlns:p="http://schemas.openxmlformats.org/presentationml/2006/main">
  <p:tag name="MH" val="20150813175050"/>
  <p:tag name="MH_LIBRARY" val="GRAPHIC"/>
  <p:tag name="MH_TYPE" val="Other"/>
  <p:tag name="MH_ORDER" val="8"/>
</p:tagLst>
</file>

<file path=ppt/tags/tag58.xml><?xml version="1.0" encoding="utf-8"?>
<p:tagLst xmlns:p="http://schemas.openxmlformats.org/presentationml/2006/main">
  <p:tag name="MH" val="20150813175050"/>
  <p:tag name="MH_LIBRARY" val="GRAPHIC"/>
  <p:tag name="MH_TYPE" val="Other"/>
  <p:tag name="MH_ORDER" val="9"/>
</p:tagLst>
</file>

<file path=ppt/tags/tag59.xml><?xml version="1.0" encoding="utf-8"?>
<p:tagLst xmlns:p="http://schemas.openxmlformats.org/presentationml/2006/main">
  <p:tag name="MH" val="20150813175050"/>
  <p:tag name="MH_LIBRARY" val="GRAPHIC"/>
  <p:tag name="MH_TYPE" val="Text"/>
  <p:tag name="MH_ORDER" val="3"/>
</p:tagLst>
</file>

<file path=ppt/tags/tag6.xml><?xml version="1.0" encoding="utf-8"?>
<p:tagLst xmlns:p="http://schemas.openxmlformats.org/presentationml/2006/main">
  <p:tag name="MH" val="20150813175050"/>
  <p:tag name="MH_LIBRARY" val="GRAPHIC"/>
  <p:tag name="MH_TYPE" val="SubTitle"/>
  <p:tag name="MH_ORDER" val="1"/>
</p:tagLst>
</file>

<file path=ppt/tags/tag60.xml><?xml version="1.0" encoding="utf-8"?>
<p:tagLst xmlns:p="http://schemas.openxmlformats.org/presentationml/2006/main">
  <p:tag name="MH" val="20150813175050"/>
  <p:tag name="MH_LIBRARY" val="GRAPHIC"/>
  <p:tag name="MH_TYPE" val="SubTitle"/>
  <p:tag name="MH_ORDER" val="3"/>
</p:tagLst>
</file>

<file path=ppt/tags/tag61.xml><?xml version="1.0" encoding="utf-8"?>
<p:tagLst xmlns:p="http://schemas.openxmlformats.org/presentationml/2006/main">
  <p:tag name="MH" val="20150813175050"/>
  <p:tag name="MH_LIBRARY" val="GRAPHIC"/>
  <p:tag name="MH_TYPE" val="Other"/>
  <p:tag name="MH_ORDER" val="3"/>
</p:tagLst>
</file>

<file path=ppt/tags/tag62.xml><?xml version="1.0" encoding="utf-8"?>
<p:tagLst xmlns:p="http://schemas.openxmlformats.org/presentationml/2006/main">
  <p:tag name="MH" val="20150813175050"/>
  <p:tag name="MH_LIBRARY" val="GRAPHIC"/>
  <p:tag name="MH_TYPE" val="Text"/>
  <p:tag name="MH_ORDER" val="4"/>
</p:tagLst>
</file>

<file path=ppt/tags/tag63.xml><?xml version="1.0" encoding="utf-8"?>
<p:tagLst xmlns:p="http://schemas.openxmlformats.org/presentationml/2006/main">
  <p:tag name="MH" val="20150813175050"/>
  <p:tag name="MH_LIBRARY" val="GRAPHIC"/>
  <p:tag name="MH_TYPE" val="SubTitle"/>
  <p:tag name="MH_ORDER" val="4"/>
</p:tagLst>
</file>

<file path=ppt/tags/tag64.xml><?xml version="1.0" encoding="utf-8"?>
<p:tagLst xmlns:p="http://schemas.openxmlformats.org/presentationml/2006/main">
  <p:tag name="MH" val="20150813175050"/>
  <p:tag name="MH_LIBRARY" val="GRAPHIC"/>
  <p:tag name="MH_TYPE" val="Other"/>
  <p:tag name="MH_ORDER" val="10"/>
</p:tagLst>
</file>

<file path=ppt/tags/tag65.xml><?xml version="1.0" encoding="utf-8"?>
<p:tagLst xmlns:p="http://schemas.openxmlformats.org/presentationml/2006/main">
  <p:tag name="MH" val="20150813175050"/>
  <p:tag name="MH_LIBRARY" val="GRAPHIC"/>
  <p:tag name="MH_TYPE" val="Other"/>
  <p:tag name="MH_ORDER" val="11"/>
</p:tagLst>
</file>

<file path=ppt/tags/tag66.xml><?xml version="1.0" encoding="utf-8"?>
<p:tagLst xmlns:p="http://schemas.openxmlformats.org/presentationml/2006/main">
  <p:tag name="MH" val="20150813175050"/>
  <p:tag name="MH_LIBRARY" val="GRAPHIC"/>
  <p:tag name="MH_TYPE" val="Text"/>
  <p:tag name="MH_ORDER" val="4"/>
</p:tagLst>
</file>

<file path=ppt/tags/tag67.xml><?xml version="1.0" encoding="utf-8"?>
<p:tagLst xmlns:p="http://schemas.openxmlformats.org/presentationml/2006/main">
  <p:tag name="MH" val="20150813175050"/>
  <p:tag name="MH_LIBRARY" val="GRAPHIC"/>
  <p:tag name="MH_TYPE" val="SubTitle"/>
  <p:tag name="MH_ORDER" val="4"/>
</p:tagLst>
</file>

<file path=ppt/tags/tag68.xml><?xml version="1.0" encoding="utf-8"?>
<p:tagLst xmlns:p="http://schemas.openxmlformats.org/presentationml/2006/main">
  <p:tag name="MH" val="20150813175050"/>
  <p:tag name="MH_LIBRARY" val="GRAPHIC"/>
  <p:tag name="MH_TYPE" val="Other"/>
  <p:tag name="MH_ORDER" val="10"/>
</p:tagLst>
</file>

<file path=ppt/tags/tag69.xml><?xml version="1.0" encoding="utf-8"?>
<p:tagLst xmlns:p="http://schemas.openxmlformats.org/presentationml/2006/main">
  <p:tag name="MH" val="20150813175050"/>
  <p:tag name="MH_LIBRARY" val="GRAPHIC"/>
  <p:tag name="MH_TYPE" val="Other"/>
  <p:tag name="MH_ORDER" val="11"/>
</p:tagLst>
</file>

<file path=ppt/tags/tag7.xml><?xml version="1.0" encoding="utf-8"?>
<p:tagLst xmlns:p="http://schemas.openxmlformats.org/presentationml/2006/main">
  <p:tag name="MH" val="20150813175050"/>
  <p:tag name="MH_LIBRARY" val="GRAPHIC"/>
  <p:tag name="MH_TYPE" val="Other"/>
  <p:tag name="MH_ORDER" val="1"/>
</p:tagLst>
</file>

<file path=ppt/tags/tag70.xml><?xml version="1.0" encoding="utf-8"?>
<p:tagLst xmlns:p="http://schemas.openxmlformats.org/presentationml/2006/main">
  <p:tag name="MH" val="20150813175050"/>
  <p:tag name="MH_LIBRARY" val="GRAPHIC"/>
  <p:tag name="MH_TYPE" val="Text"/>
  <p:tag name="MH_ORDER" val="1"/>
</p:tagLst>
</file>

<file path=ppt/tags/tag71.xml><?xml version="1.0" encoding="utf-8"?>
<p:tagLst xmlns:p="http://schemas.openxmlformats.org/presentationml/2006/main">
  <p:tag name="MH" val="20150813175050"/>
  <p:tag name="MH_LIBRARY" val="GRAPHIC"/>
  <p:tag name="MH_TYPE" val="SubTitle"/>
  <p:tag name="MH_ORDER" val="1"/>
</p:tagLst>
</file>

<file path=ppt/tags/tag72.xml><?xml version="1.0" encoding="utf-8"?>
<p:tagLst xmlns:p="http://schemas.openxmlformats.org/presentationml/2006/main">
  <p:tag name="MH" val="20150813175050"/>
  <p:tag name="MH_LIBRARY" val="GRAPHIC"/>
  <p:tag name="MH_TYPE" val="Other"/>
  <p:tag name="MH_ORDER" val="1"/>
</p:tagLst>
</file>

<file path=ppt/tags/tag73.xml><?xml version="1.0" encoding="utf-8"?>
<p:tagLst xmlns:p="http://schemas.openxmlformats.org/presentationml/2006/main">
  <p:tag name="MH" val="20150813175050"/>
  <p:tag name="MH_LIBRARY" val="GRAPHIC"/>
  <p:tag name="MH_TYPE" val="Desc"/>
  <p:tag name="MH_ORDER" val="1"/>
</p:tagLst>
</file>

<file path=ppt/tags/tag74.xml><?xml version="1.0" encoding="utf-8"?>
<p:tagLst xmlns:p="http://schemas.openxmlformats.org/presentationml/2006/main">
  <p:tag name="MH" val="20150813175050"/>
  <p:tag name="MH_LIBRARY" val="GRAPHIC"/>
  <p:tag name="MH_TYPE" val="Other"/>
  <p:tag name="MH_ORDER" val="5"/>
</p:tagLst>
</file>

<file path=ppt/tags/tag75.xml><?xml version="1.0" encoding="utf-8"?>
<p:tagLst xmlns:p="http://schemas.openxmlformats.org/presentationml/2006/main">
  <p:tag name="MH" val="20150813175050"/>
  <p:tag name="MH_LIBRARY" val="GRAPHIC"/>
  <p:tag name="MH_TYPE" val="Other"/>
  <p:tag name="MH_ORDER" val="6"/>
</p:tagLst>
</file>

<file path=ppt/tags/tag76.xml><?xml version="1.0" encoding="utf-8"?>
<p:tagLst xmlns:p="http://schemas.openxmlformats.org/presentationml/2006/main">
  <p:tag name="MH" val="20150813175050"/>
  <p:tag name="MH_LIBRARY" val="GRAPHIC"/>
  <p:tag name="MH_TYPE" val="Other"/>
  <p:tag name="MH_ORDER" val="7"/>
</p:tagLst>
</file>

<file path=ppt/tags/tag77.xml><?xml version="1.0" encoding="utf-8"?>
<p:tagLst xmlns:p="http://schemas.openxmlformats.org/presentationml/2006/main">
  <p:tag name="MH" val="20150813175050"/>
  <p:tag name="MH_LIBRARY" val="GRAPHIC"/>
  <p:tag name="MH_TYPE" val="Text"/>
  <p:tag name="MH_ORDER" val="1"/>
</p:tagLst>
</file>

<file path=ppt/tags/tag78.xml><?xml version="1.0" encoding="utf-8"?>
<p:tagLst xmlns:p="http://schemas.openxmlformats.org/presentationml/2006/main">
  <p:tag name="MH" val="20150813175050"/>
  <p:tag name="MH_LIBRARY" val="GRAPHIC"/>
  <p:tag name="MH_TYPE" val="SubTitle"/>
  <p:tag name="MH_ORDER" val="1"/>
</p:tagLst>
</file>

<file path=ppt/tags/tag79.xml><?xml version="1.0" encoding="utf-8"?>
<p:tagLst xmlns:p="http://schemas.openxmlformats.org/presentationml/2006/main">
  <p:tag name="MH" val="20150813175050"/>
  <p:tag name="MH_LIBRARY" val="GRAPHIC"/>
  <p:tag name="MH_TYPE" val="Other"/>
  <p:tag name="MH_ORDER" val="1"/>
</p:tagLst>
</file>

<file path=ppt/tags/tag8.xml><?xml version="1.0" encoding="utf-8"?>
<p:tagLst xmlns:p="http://schemas.openxmlformats.org/presentationml/2006/main">
  <p:tag name="MH" val="20150813175050"/>
  <p:tag name="MH_LIBRARY" val="GRAPHIC"/>
  <p:tag name="MH_TYPE" val="Other"/>
  <p:tag name="MH_ORDER" val="4"/>
</p:tagLst>
</file>

<file path=ppt/tags/tag80.xml><?xml version="1.0" encoding="utf-8"?>
<p:tagLst xmlns:p="http://schemas.openxmlformats.org/presentationml/2006/main">
  <p:tag name="MH" val="20150813175050"/>
  <p:tag name="MH_LIBRARY" val="GRAPHIC"/>
  <p:tag name="MH_TYPE" val="Other"/>
  <p:tag name="MH_ORDER" val="4"/>
</p:tagLst>
</file>

<file path=ppt/tags/tag81.xml><?xml version="1.0" encoding="utf-8"?>
<p:tagLst xmlns:p="http://schemas.openxmlformats.org/presentationml/2006/main">
  <p:tag name="MH" val="20150813175050"/>
  <p:tag name="MH_LIBRARY" val="GRAPHIC"/>
  <p:tag name="MH_TYPE" val="Other"/>
  <p:tag name="MH_ORDER" val="8"/>
</p:tagLst>
</file>

<file path=ppt/tags/tag82.xml><?xml version="1.0" encoding="utf-8"?>
<p:tagLst xmlns:p="http://schemas.openxmlformats.org/presentationml/2006/main">
  <p:tag name="MH" val="20150813175050"/>
  <p:tag name="MH_LIBRARY" val="GRAPHIC"/>
  <p:tag name="MH_TYPE" val="Other"/>
  <p:tag name="MH_ORDER" val="9"/>
</p:tagLst>
</file>

<file path=ppt/tags/tag83.xml><?xml version="1.0" encoding="utf-8"?>
<p:tagLst xmlns:p="http://schemas.openxmlformats.org/presentationml/2006/main">
  <p:tag name="MH" val="20150813175050"/>
  <p:tag name="MH_LIBRARY" val="GRAPHIC"/>
  <p:tag name="MH_TYPE" val="Text"/>
  <p:tag name="MH_ORDER" val="3"/>
</p:tagLst>
</file>

<file path=ppt/tags/tag84.xml><?xml version="1.0" encoding="utf-8"?>
<p:tagLst xmlns:p="http://schemas.openxmlformats.org/presentationml/2006/main">
  <p:tag name="MH" val="20150813175050"/>
  <p:tag name="MH_LIBRARY" val="GRAPHIC"/>
  <p:tag name="MH_TYPE" val="SubTitle"/>
  <p:tag name="MH_ORDER" val="3"/>
</p:tagLst>
</file>

<file path=ppt/tags/tag85.xml><?xml version="1.0" encoding="utf-8"?>
<p:tagLst xmlns:p="http://schemas.openxmlformats.org/presentationml/2006/main">
  <p:tag name="MH" val="20150813175050"/>
  <p:tag name="MH_LIBRARY" val="GRAPHIC"/>
  <p:tag name="MH_TYPE" val="Other"/>
  <p:tag name="MH_ORDER" val="3"/>
</p:tagLst>
</file>

<file path=ppt/tags/tag86.xml><?xml version="1.0" encoding="utf-8"?>
<p:tagLst xmlns:p="http://schemas.openxmlformats.org/presentationml/2006/main">
  <p:tag name="MH" val="20150813175050"/>
  <p:tag name="MH_LIBRARY" val="GRAPHIC"/>
  <p:tag name="MH_TYPE" val="Text"/>
  <p:tag name="MH_ORDER" val="4"/>
</p:tagLst>
</file>

<file path=ppt/tags/tag87.xml><?xml version="1.0" encoding="utf-8"?>
<p:tagLst xmlns:p="http://schemas.openxmlformats.org/presentationml/2006/main">
  <p:tag name="MH" val="20150813175050"/>
  <p:tag name="MH_LIBRARY" val="GRAPHIC"/>
  <p:tag name="MH_TYPE" val="SubTitle"/>
  <p:tag name="MH_ORDER" val="4"/>
</p:tagLst>
</file>

<file path=ppt/tags/tag88.xml><?xml version="1.0" encoding="utf-8"?>
<p:tagLst xmlns:p="http://schemas.openxmlformats.org/presentationml/2006/main">
  <p:tag name="MH" val="20150813175050"/>
  <p:tag name="MH_LIBRARY" val="GRAPHIC"/>
  <p:tag name="MH_TYPE" val="Other"/>
  <p:tag name="MH_ORDER" val="10"/>
</p:tagLst>
</file>

<file path=ppt/tags/tag89.xml><?xml version="1.0" encoding="utf-8"?>
<p:tagLst xmlns:p="http://schemas.openxmlformats.org/presentationml/2006/main">
  <p:tag name="MH" val="20150813175050"/>
  <p:tag name="MH_LIBRARY" val="GRAPHIC"/>
  <p:tag name="MH_TYPE" val="Other"/>
  <p:tag name="MH_ORDER" val="11"/>
</p:tagLst>
</file>

<file path=ppt/tags/tag9.xml><?xml version="1.0" encoding="utf-8"?>
<p:tagLst xmlns:p="http://schemas.openxmlformats.org/presentationml/2006/main">
  <p:tag name="MH" val="20150813175050"/>
  <p:tag name="MH_LIBRARY" val="GRAPHIC"/>
  <p:tag name="MH_TYPE" val="Other"/>
  <p:tag name="MH_ORDER" val="8"/>
</p:tagLst>
</file>

<file path=ppt/tags/tag90.xml><?xml version="1.0" encoding="utf-8"?>
<p:tagLst xmlns:p="http://schemas.openxmlformats.org/presentationml/2006/main">
  <p:tag name="MH" val="20150813175050"/>
  <p:tag name="MH_LIBRARY" val="GRAPHIC"/>
  <p:tag name="MH_TYPE" val="Text"/>
  <p:tag name="MH_ORDER" val="4"/>
</p:tagLst>
</file>

<file path=ppt/tags/tag91.xml><?xml version="1.0" encoding="utf-8"?>
<p:tagLst xmlns:p="http://schemas.openxmlformats.org/presentationml/2006/main">
  <p:tag name="MH" val="20150813175050"/>
  <p:tag name="MH_LIBRARY" val="GRAPHIC"/>
  <p:tag name="MH_TYPE" val="SubTitle"/>
  <p:tag name="MH_ORDER" val="4"/>
</p:tagLst>
</file>

<file path=ppt/tags/tag92.xml><?xml version="1.0" encoding="utf-8"?>
<p:tagLst xmlns:p="http://schemas.openxmlformats.org/presentationml/2006/main">
  <p:tag name="MH" val="20150813175050"/>
  <p:tag name="MH_LIBRARY" val="GRAPHIC"/>
  <p:tag name="MH_TYPE" val="Other"/>
  <p:tag name="MH_ORDER" val="10"/>
</p:tagLst>
</file>

<file path=ppt/tags/tag93.xml><?xml version="1.0" encoding="utf-8"?>
<p:tagLst xmlns:p="http://schemas.openxmlformats.org/presentationml/2006/main">
  <p:tag name="MH" val="20150813175050"/>
  <p:tag name="MH_LIBRARY" val="GRAPHIC"/>
  <p:tag name="MH_TYPE" val="Other"/>
  <p:tag name="MH_ORDER" val="11"/>
</p:tagLst>
</file>

<file path=ppt/tags/tag94.xml><?xml version="1.0" encoding="utf-8"?>
<p:tagLst xmlns:p="http://schemas.openxmlformats.org/presentationml/2006/main">
  <p:tag name="MH" val="20150813175050"/>
  <p:tag name="MH_LIBRARY" val="GRAPHIC"/>
  <p:tag name="MH_TYPE" val="Text"/>
  <p:tag name="MH_ORDER" val="1"/>
</p:tagLst>
</file>

<file path=ppt/tags/tag95.xml><?xml version="1.0" encoding="utf-8"?>
<p:tagLst xmlns:p="http://schemas.openxmlformats.org/presentationml/2006/main">
  <p:tag name="MH" val="20150813175050"/>
  <p:tag name="MH_LIBRARY" val="GRAPHIC"/>
  <p:tag name="MH_TYPE" val="SubTitle"/>
  <p:tag name="MH_ORDER" val="1"/>
</p:tagLst>
</file>

<file path=ppt/tags/tag96.xml><?xml version="1.0" encoding="utf-8"?>
<p:tagLst xmlns:p="http://schemas.openxmlformats.org/presentationml/2006/main">
  <p:tag name="MH" val="20150813175050"/>
  <p:tag name="MH_LIBRARY" val="GRAPHIC"/>
  <p:tag name="MH_TYPE" val="Other"/>
  <p:tag name="MH_ORDER" val="1"/>
</p:tagLst>
</file>

<file path=ppt/tags/tag97.xml><?xml version="1.0" encoding="utf-8"?>
<p:tagLst xmlns:p="http://schemas.openxmlformats.org/presentationml/2006/main">
  <p:tag name="MH" val="20150813175050"/>
  <p:tag name="MH_LIBRARY" val="GRAPHIC"/>
  <p:tag name="MH_TYPE" val="Desc"/>
  <p:tag name="MH_ORDER" val="1"/>
</p:tagLst>
</file>

<file path=ppt/tags/tag98.xml><?xml version="1.0" encoding="utf-8"?>
<p:tagLst xmlns:p="http://schemas.openxmlformats.org/presentationml/2006/main">
  <p:tag name="MH" val="20150813175050"/>
  <p:tag name="MH_LIBRARY" val="GRAPHIC"/>
  <p:tag name="MH_TYPE" val="Other"/>
  <p:tag name="MH_ORDER" val="5"/>
</p:tagLst>
</file>

<file path=ppt/tags/tag99.xml><?xml version="1.0" encoding="utf-8"?>
<p:tagLst xmlns:p="http://schemas.openxmlformats.org/presentationml/2006/main">
  <p:tag name="MH" val="20150813175050"/>
  <p:tag name="MH_LIBRARY" val="GRAPHIC"/>
  <p:tag name="MH_TYPE" val="Other"/>
  <p:tag name="MH_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qrhfixi">
      <a:majorFont>
        <a:latin typeface="Arial"/>
        <a:ea typeface="阿里巴巴普惠体"/>
        <a:cs typeface=""/>
      </a:majorFont>
      <a:minorFont>
        <a:latin typeface="Arial"/>
        <a:ea typeface="阿里巴巴普惠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2684</Words>
  <Application>WPS 演示</Application>
  <PresentationFormat>宽屏</PresentationFormat>
  <Paragraphs>267</Paragraphs>
  <Slides>22</Slides>
  <Notes>5</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22</vt:i4>
      </vt:variant>
    </vt:vector>
  </HeadingPairs>
  <TitlesOfParts>
    <vt:vector size="50" baseType="lpstr">
      <vt:lpstr>Arial</vt:lpstr>
      <vt:lpstr>宋体</vt:lpstr>
      <vt:lpstr>Wingdings</vt:lpstr>
      <vt:lpstr>DejaVu Sans</vt:lpstr>
      <vt:lpstr>阿里巴巴普惠体</vt:lpstr>
      <vt:lpstr>华文仿宋</vt:lpstr>
      <vt:lpstr>Calibri</vt:lpstr>
      <vt:lpstr>思源宋体 CN Heavy</vt:lpstr>
      <vt:lpstr>方正书宋_GBK</vt:lpstr>
      <vt:lpstr>Segoe UI</vt:lpstr>
      <vt:lpstr>阿里巴巴普惠体 Medium</vt:lpstr>
      <vt:lpstr>思源黑体 CN Normal</vt:lpstr>
      <vt:lpstr>微软雅黑</vt:lpstr>
      <vt:lpstr>方正黑体_GBK</vt:lpstr>
      <vt:lpstr>幼圆</vt:lpstr>
      <vt:lpstr>FontAwesome</vt:lpstr>
      <vt:lpstr>汉仪书宋二S</vt:lpstr>
      <vt:lpstr>等线</vt:lpstr>
      <vt:lpstr>Open Sans</vt:lpstr>
      <vt:lpstr>Open Sans</vt:lpstr>
      <vt:lpstr>宋体</vt:lpstr>
      <vt:lpstr>Arial Unicode MS</vt:lpstr>
      <vt:lpstr>URW Bookman</vt:lpstr>
      <vt:lpstr>阿里巴巴普惠体</vt:lpstr>
      <vt:lpstr>Noto Music</vt:lpstr>
      <vt:lpstr>Noto Sans Mono</vt:lpstr>
      <vt:lpstr>Standard Symbols 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106</cp:revision>
  <dcterms:created xsi:type="dcterms:W3CDTF">2022-06-28T10:53:30Z</dcterms:created>
  <dcterms:modified xsi:type="dcterms:W3CDTF">2022-06-28T10:53:30Z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085A4AA553F247AD9A215C59B094D747</vt:lpwstr>
  </property>
  <property fmtid="{D5CDD505-2E9C-101B-9397-08002B2CF9AE}" pid="3" name="KSOProductBuildVer">
    <vt:lpwstr>2052-11.8.2.10337</vt:lpwstr>
  </property>
</Properties>
</file>